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23"/>
  </p:notesMasterIdLst>
  <p:sldIdLst>
    <p:sldId id="257" r:id="rId2"/>
    <p:sldId id="261" r:id="rId3"/>
    <p:sldId id="280"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1"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8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7" autoAdjust="0"/>
    <p:restoredTop sz="94660"/>
  </p:normalViewPr>
  <p:slideViewPr>
    <p:cSldViewPr snapToGrid="0">
      <p:cViewPr varScale="1">
        <p:scale>
          <a:sx n="117" d="100"/>
          <a:sy n="117" d="100"/>
        </p:scale>
        <p:origin x="39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AEDC4B-268C-4E01-9733-1DB991FE98F5}" type="datetimeFigureOut">
              <a:rPr lang="en-US" smtClean="0"/>
              <a:t>10/3/25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6A8E81-2DEF-437F-8612-77D031A2FC91}" type="slidenum">
              <a:rPr lang="en-US" smtClean="0"/>
              <a:t>‹#›</a:t>
            </a:fld>
            <a:endParaRPr lang="en-US"/>
          </a:p>
        </p:txBody>
      </p:sp>
    </p:spTree>
    <p:extLst>
      <p:ext uri="{BB962C8B-B14F-4D97-AF65-F5344CB8AC3E}">
        <p14:creationId xmlns:p14="http://schemas.microsoft.com/office/powerpoint/2010/main" val="114823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430711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10/3/25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0" name="Freeform 22">
            <a:extLst>
              <a:ext uri="{FF2B5EF4-FFF2-40B4-BE49-F238E27FC236}">
                <a16:creationId xmlns:a16="http://schemas.microsoft.com/office/drawing/2014/main" id="{569B8C98-D3EF-F7E8-42CD-8E6911DA531A}"/>
              </a:ext>
            </a:extLst>
          </p:cNvPr>
          <p:cNvSpPr/>
          <p:nvPr/>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1" name="Picture 20"/>
          <p:cNvPicPr>
            <a:picLocks noChangeAspect="1"/>
          </p:cNvPicPr>
          <p:nvPr/>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36493564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C0DCD747-F9A6-C79C-8DDE-4C8C366BABE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4856B319-4987-ACE0-3674-32E0C05D0AD1}"/>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green logo&#10;&#10;Description automatically generated">
            <a:extLst>
              <a:ext uri="{FF2B5EF4-FFF2-40B4-BE49-F238E27FC236}">
                <a16:creationId xmlns:a16="http://schemas.microsoft.com/office/drawing/2014/main" id="{A8064E79-ACC5-A695-D108-349C2F70198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D084BC6C-32BB-4AEF-2FBC-F58A0F360F9B}"/>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5579B63-BA91-CE5B-2CF5-A1B6A261470D}"/>
              </a:ext>
            </a:extLst>
          </p:cNvPr>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12" name="Picture 11">
            <a:extLst>
              <a:ext uri="{FF2B5EF4-FFF2-40B4-BE49-F238E27FC236}">
                <a16:creationId xmlns:a16="http://schemas.microsoft.com/office/drawing/2014/main" id="{E6CD53AC-55BD-5898-EE35-A0885FF4D09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2183158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243708700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585979527"/>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676189868"/>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9718191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252820571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8"/>
        <p:cNvGrpSpPr/>
        <p:nvPr/>
      </p:nvGrpSpPr>
      <p:grpSpPr>
        <a:xfrm>
          <a:off x="0" y="0"/>
          <a:ext cx="0" cy="0"/>
          <a:chOff x="0" y="0"/>
          <a:chExt cx="0" cy="0"/>
        </a:xfrm>
      </p:grpSpPr>
      <p:pic>
        <p:nvPicPr>
          <p:cNvPr id="6" name="Picture 8">
            <a:extLst>
              <a:ext uri="{FF2B5EF4-FFF2-40B4-BE49-F238E27FC236}">
                <a16:creationId xmlns:a16="http://schemas.microsoft.com/office/drawing/2014/main" id="{7025FB2D-148D-E748-4E09-220F59082C6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08A8AA3A-32A7-3E52-A63E-4E16741DFF28}"/>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ue and green logo&#10;&#10;Description automatically generated">
            <a:extLst>
              <a:ext uri="{FF2B5EF4-FFF2-40B4-BE49-F238E27FC236}">
                <a16:creationId xmlns:a16="http://schemas.microsoft.com/office/drawing/2014/main" id="{63FDC206-5042-FD15-D9F4-5FA986F24C9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1" name="Straight Connector 10">
            <a:extLst>
              <a:ext uri="{FF2B5EF4-FFF2-40B4-BE49-F238E27FC236}">
                <a16:creationId xmlns:a16="http://schemas.microsoft.com/office/drawing/2014/main" id="{85DE1F7A-9223-3E56-B966-806C70D025F3}"/>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2147664-4DF8-1EF8-DCAA-232131C70412}"/>
              </a:ext>
            </a:extLst>
          </p:cNvPr>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13" name="Picture 12">
            <a:extLst>
              <a:ext uri="{FF2B5EF4-FFF2-40B4-BE49-F238E27FC236}">
                <a16:creationId xmlns:a16="http://schemas.microsoft.com/office/drawing/2014/main" id="{46B424D7-61C8-F730-5205-51C1D2BB60D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155193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spTree>
      <p:nvGrpSpPr>
        <p:cNvPr id="1" name="Shape 13"/>
        <p:cNvGrpSpPr/>
        <p:nvPr/>
      </p:nvGrpSpPr>
      <p:grpSpPr>
        <a:xfrm>
          <a:off x="0" y="0"/>
          <a:ext cx="0" cy="0"/>
          <a:chOff x="0" y="0"/>
          <a:chExt cx="0" cy="0"/>
        </a:xfrm>
      </p:grpSpPr>
      <p:pic>
        <p:nvPicPr>
          <p:cNvPr id="4" name="Picture 8">
            <a:extLst>
              <a:ext uri="{FF2B5EF4-FFF2-40B4-BE49-F238E27FC236}">
                <a16:creationId xmlns:a16="http://schemas.microsoft.com/office/drawing/2014/main" id="{BC5F5F74-3FF8-B8CD-1A1D-3E386D0FA5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288BCA1B-8EBD-5C17-5265-DFE1AAD2892C}"/>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blue and green logo&#10;&#10;Description automatically generated">
            <a:extLst>
              <a:ext uri="{FF2B5EF4-FFF2-40B4-BE49-F238E27FC236}">
                <a16:creationId xmlns:a16="http://schemas.microsoft.com/office/drawing/2014/main" id="{08F5353F-FCC9-E326-691B-D700EE83DFF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7" name="Straight Connector 6">
            <a:extLst>
              <a:ext uri="{FF2B5EF4-FFF2-40B4-BE49-F238E27FC236}">
                <a16:creationId xmlns:a16="http://schemas.microsoft.com/office/drawing/2014/main" id="{DD707E0B-8591-9EC4-49EA-665A12270B1A}"/>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ABCE6A3-053A-DC19-05A2-0A6048D338BA}"/>
              </a:ext>
            </a:extLst>
          </p:cNvPr>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12" name="Picture 11">
            <a:extLst>
              <a:ext uri="{FF2B5EF4-FFF2-40B4-BE49-F238E27FC236}">
                <a16:creationId xmlns:a16="http://schemas.microsoft.com/office/drawing/2014/main" id="{BB6194B1-F43A-4E9C-62D1-C03EACBE6A2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6908631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11" name="Picture 8">
            <a:extLst>
              <a:ext uri="{FF2B5EF4-FFF2-40B4-BE49-F238E27FC236}">
                <a16:creationId xmlns:a16="http://schemas.microsoft.com/office/drawing/2014/main" id="{91E01298-6020-ACD6-D0AC-825DB4C3B80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7426417A-A156-D2FE-518E-891CB9F1A8F2}"/>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blue and green logo&#10;&#10;Description automatically generated">
            <a:extLst>
              <a:ext uri="{FF2B5EF4-FFF2-40B4-BE49-F238E27FC236}">
                <a16:creationId xmlns:a16="http://schemas.microsoft.com/office/drawing/2014/main" id="{8E922407-9668-F127-36C7-00CAB234BF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4" name="Straight Connector 13">
            <a:extLst>
              <a:ext uri="{FF2B5EF4-FFF2-40B4-BE49-F238E27FC236}">
                <a16:creationId xmlns:a16="http://schemas.microsoft.com/office/drawing/2014/main" id="{FEF55B99-8A24-1D0F-130E-9B2E8890D67C}"/>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7D8AE1B7-5385-5933-7C09-E4E3231F46AD}"/>
              </a:ext>
            </a:extLst>
          </p:cNvPr>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16" name="Picture 15">
            <a:extLst>
              <a:ext uri="{FF2B5EF4-FFF2-40B4-BE49-F238E27FC236}">
                <a16:creationId xmlns:a16="http://schemas.microsoft.com/office/drawing/2014/main" id="{A791B5B5-7048-482D-500B-1801DF21109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39168224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10/3/25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77092638"/>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69" r:id="rId10"/>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608691" y="3718976"/>
            <a:ext cx="6316832" cy="820367"/>
          </a:xfrm>
        </p:spPr>
        <p:txBody>
          <a:bodyPr>
            <a:normAutofit/>
          </a:bodyPr>
          <a:lstStyle/>
          <a:p>
            <a:pPr marL="114300" indent="0">
              <a:buNone/>
            </a:pPr>
            <a:r>
              <a:rPr lang="en-US" sz="2000" b="1" u="sng" dirty="0" err="1">
                <a:solidFill>
                  <a:srgbClr val="0070C0"/>
                </a:solidFill>
                <a:latin typeface="Arial" panose="020B0604020202020204" pitchFamily="34" charset="0"/>
                <a:cs typeface="Arial" panose="020B0604020202020204" pitchFamily="34" charset="0"/>
              </a:rPr>
              <a:t>Hợp</a:t>
            </a:r>
            <a:r>
              <a:rPr lang="en-US" sz="2000" b="1" u="sng" dirty="0">
                <a:solidFill>
                  <a:srgbClr val="0070C0"/>
                </a:solidFill>
                <a:latin typeface="Arial" panose="020B0604020202020204" pitchFamily="34" charset="0"/>
                <a:cs typeface="Arial" panose="020B0604020202020204" pitchFamily="34" charset="0"/>
              </a:rPr>
              <a:t> </a:t>
            </a:r>
            <a:r>
              <a:rPr lang="en-US" sz="2000" b="1" u="sng" dirty="0" err="1">
                <a:solidFill>
                  <a:srgbClr val="0070C0"/>
                </a:solidFill>
                <a:latin typeface="Arial" panose="020B0604020202020204" pitchFamily="34" charset="0"/>
                <a:cs typeface="Arial" panose="020B0604020202020204" pitchFamily="34" charset="0"/>
              </a:rPr>
              <a:t>phần</a:t>
            </a:r>
            <a:r>
              <a:rPr lang="en-US" sz="2000" b="1" u="sng" dirty="0">
                <a:solidFill>
                  <a:srgbClr val="0070C0"/>
                </a:solidFill>
                <a:latin typeface="Arial" panose="020B0604020202020204" pitchFamily="34" charset="0"/>
                <a:cs typeface="Arial" panose="020B0604020202020204" pitchFamily="34" charset="0"/>
              </a:rPr>
              <a:t> 7.8: </a:t>
            </a:r>
            <a:r>
              <a:rPr lang="vi-VN" sz="2000" dirty="0">
                <a:solidFill>
                  <a:srgbClr val="0070C0"/>
                </a:solidFill>
                <a:latin typeface="Arial" panose="020B0604020202020204" pitchFamily="34" charset="0"/>
                <a:cs typeface="Arial" panose="020B0604020202020204" pitchFamily="34" charset="0"/>
              </a:rPr>
              <a:t>Giới thiệu đặc điểm dây chuyền công nghệ điển hình trong ngành sản xuất nhựa</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654135" y="3287819"/>
            <a:ext cx="5443733" cy="400110"/>
          </a:xfrm>
          <a:prstGeom prst="rect">
            <a:avLst/>
          </a:prstGeom>
          <a:noFill/>
        </p:spPr>
        <p:txBody>
          <a:bodyPr wrap="square" rtlCol="0" anchor="ctr">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2000" b="1" i="0" u="none" strike="noStrike" kern="1200" cap="none" spc="0" normalizeH="0" baseline="0" noProof="0">
                <a:ln>
                  <a:noFill/>
                </a:ln>
                <a:solidFill>
                  <a:srgbClr val="0070C0"/>
                </a:solidFill>
                <a:effectLst/>
                <a:uLnTx/>
                <a:uFillTx/>
                <a:latin typeface="Arial" panose="020B0604020202020204" pitchFamily="34" charset="0"/>
                <a:cs typeface="Arial" panose="020B0604020202020204" pitchFamily="34" charset="0"/>
              </a:rPr>
              <a:t>Cán bộ kỹ thuật</a:t>
            </a:r>
            <a:endParaRPr kumimoji="0" lang="ko-KR" altLang="en-US" sz="2000" b="1" i="0" u="none" strike="noStrike" kern="1200" cap="none" spc="0" normalizeH="0" baseline="0" noProof="0" dirty="0">
              <a:ln>
                <a:noFill/>
              </a:ln>
              <a:solidFill>
                <a:srgbClr val="0070C0"/>
              </a:solidFill>
              <a:effectLst/>
              <a:uLnTx/>
              <a:uFillTx/>
              <a:latin typeface="Arial" panose="020B0604020202020204" pitchFamily="34" charset="0"/>
              <a:ea typeface="맑은 고딕" panose="020B0503020000020004" pitchFamily="34" charset="-127"/>
              <a:cs typeface="Arial" panose="020B0604020202020204" pitchFamily="34" charset="0"/>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2140128" y="1663816"/>
            <a:ext cx="7911743" cy="1210012"/>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vi-VN"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CHƯƠNG TRÌNH TẬP HUẤN DOANH NGHIỆP CÔNG NGHIỆP</a:t>
            </a:r>
            <a:endPar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365723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idx="4294967295"/>
          </p:nvPr>
        </p:nvSpPr>
        <p:spPr>
          <a:xfrm>
            <a:off x="0" y="1200282"/>
            <a:ext cx="12192000" cy="495200"/>
          </a:xfrm>
          <a:prstGeom prst="rect">
            <a:avLst/>
          </a:prstGeom>
        </p:spPr>
        <p:txBody>
          <a:bodyPr spcFirstLastPara="1" vert="horz" wrap="square" lIns="91457" tIns="45728" rIns="91457" bIns="45728" rtlCol="0" anchor="ctr" anchorCtr="0">
            <a:noAutofit/>
          </a:bodyPr>
          <a:lstStyle/>
          <a:p>
            <a:pPr algn="ctr"/>
            <a:r>
              <a:rPr lang="en-US" sz="2400" b="1" i="0" dirty="0">
                <a:solidFill>
                  <a:schemeClr val="accent1">
                    <a:lumMod val="50000"/>
                  </a:schemeClr>
                </a:solidFill>
                <a:effectLst/>
                <a:latin typeface="Arial" panose="020B0604020202020204" pitchFamily="34" charset="0"/>
                <a:cs typeface="Arial" panose="020B0604020202020204" pitchFamily="34" charset="0"/>
              </a:rPr>
              <a:t>TỔNG QUAN QUY TRÌNH SẢN XUẤT NHỰA</a:t>
            </a:r>
            <a:r>
              <a:rPr lang="en-US" sz="2400" b="0" i="0" dirty="0">
                <a:solidFill>
                  <a:schemeClr val="accent1">
                    <a:lumMod val="50000"/>
                  </a:schemeClr>
                </a:solidFill>
                <a:effectLst/>
                <a:latin typeface="Arial" panose="020B0604020202020204" pitchFamily="34" charset="0"/>
                <a:cs typeface="Arial" panose="020B0604020202020204" pitchFamily="34" charset="0"/>
              </a:rPr>
              <a:t> </a:t>
            </a:r>
            <a:endParaRPr lang="en-US" sz="2400"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E8CE5D00-A722-E6C9-23D5-7574DBA888B1}"/>
              </a:ext>
            </a:extLst>
          </p:cNvPr>
          <p:cNvSpPr txBox="1"/>
          <p:nvPr/>
        </p:nvSpPr>
        <p:spPr>
          <a:xfrm>
            <a:off x="627797" y="2176212"/>
            <a:ext cx="5279158" cy="3820726"/>
          </a:xfrm>
          <a:prstGeom prst="rect">
            <a:avLst/>
          </a:prstGeom>
          <a:noFill/>
        </p:spPr>
        <p:txBody>
          <a:bodyPr wrap="square" rtlCol="0">
            <a:spAutoFit/>
          </a:bodyPr>
          <a:lstStyle/>
          <a:p>
            <a:pPr fontAlgn="base">
              <a:lnSpc>
                <a:spcPct val="120000"/>
              </a:lnSpc>
              <a:spcBef>
                <a:spcPts val="800"/>
              </a:spcBef>
              <a:spcAft>
                <a:spcPts val="800"/>
              </a:spcAft>
            </a:pPr>
            <a:r>
              <a:rPr lang="vi-VN" dirty="0">
                <a:solidFill>
                  <a:srgbClr val="000000"/>
                </a:solidFill>
              </a:rPr>
              <a:t>Quy trình sản xuất nhựa thông thường bao gồm các bước: </a:t>
            </a:r>
          </a:p>
          <a:p>
            <a:pPr fontAlgn="base">
              <a:lnSpc>
                <a:spcPct val="120000"/>
              </a:lnSpc>
              <a:buFont typeface="+mj-lt"/>
              <a:buAutoNum type="arabicPeriod"/>
            </a:pPr>
            <a:r>
              <a:rPr lang="vi-VN" dirty="0">
                <a:solidFill>
                  <a:srgbClr val="000000"/>
                </a:solidFill>
              </a:rPr>
              <a:t>Lựa chọn và xử lý nguyên liệu. </a:t>
            </a:r>
          </a:p>
          <a:p>
            <a:pPr fontAlgn="base">
              <a:lnSpc>
                <a:spcPct val="120000"/>
              </a:lnSpc>
              <a:buFont typeface="+mj-lt"/>
              <a:buAutoNum type="arabicPeriod" startAt="2"/>
            </a:pPr>
            <a:r>
              <a:rPr lang="vi-VN" dirty="0">
                <a:solidFill>
                  <a:srgbClr val="000000"/>
                </a:solidFill>
              </a:rPr>
              <a:t>Pha trộn và tạo hạt nhựa. </a:t>
            </a:r>
          </a:p>
          <a:p>
            <a:pPr fontAlgn="base">
              <a:lnSpc>
                <a:spcPct val="120000"/>
              </a:lnSpc>
              <a:buFont typeface="+mj-lt"/>
              <a:buAutoNum type="arabicPeriod" startAt="3"/>
            </a:pPr>
            <a:r>
              <a:rPr lang="vi-VN" dirty="0">
                <a:solidFill>
                  <a:srgbClr val="000000"/>
                </a:solidFill>
              </a:rPr>
              <a:t>Gia nhiệt và ép đùn. </a:t>
            </a:r>
          </a:p>
          <a:p>
            <a:pPr fontAlgn="base">
              <a:lnSpc>
                <a:spcPct val="120000"/>
              </a:lnSpc>
              <a:buFont typeface="+mj-lt"/>
              <a:buAutoNum type="arabicPeriod" startAt="4"/>
            </a:pPr>
            <a:r>
              <a:rPr lang="vi-VN" dirty="0">
                <a:solidFill>
                  <a:srgbClr val="000000"/>
                </a:solidFill>
              </a:rPr>
              <a:t>Tạo hình sản phẩm. </a:t>
            </a:r>
          </a:p>
          <a:p>
            <a:pPr fontAlgn="base">
              <a:lnSpc>
                <a:spcPct val="120000"/>
              </a:lnSpc>
              <a:buFont typeface="+mj-lt"/>
              <a:buAutoNum type="arabicPeriod" startAt="5"/>
            </a:pPr>
            <a:r>
              <a:rPr lang="vi-VN" dirty="0">
                <a:solidFill>
                  <a:srgbClr val="000000"/>
                </a:solidFill>
              </a:rPr>
              <a:t>Làm nguội và cắt gọt. </a:t>
            </a:r>
          </a:p>
          <a:p>
            <a:pPr fontAlgn="base">
              <a:lnSpc>
                <a:spcPct val="120000"/>
              </a:lnSpc>
              <a:buFont typeface="+mj-lt"/>
              <a:buAutoNum type="arabicPeriod" startAt="6"/>
            </a:pPr>
            <a:r>
              <a:rPr lang="vi-VN" dirty="0">
                <a:solidFill>
                  <a:srgbClr val="000000"/>
                </a:solidFill>
              </a:rPr>
              <a:t>Hoàn thiện sản phẩm. </a:t>
            </a:r>
          </a:p>
          <a:p>
            <a:pPr fontAlgn="base">
              <a:lnSpc>
                <a:spcPct val="120000"/>
              </a:lnSpc>
              <a:buFont typeface="+mj-lt"/>
              <a:buAutoNum type="arabicPeriod" startAt="7"/>
            </a:pPr>
            <a:r>
              <a:rPr lang="vi-VN" dirty="0">
                <a:solidFill>
                  <a:srgbClr val="000000"/>
                </a:solidFill>
              </a:rPr>
              <a:t>Kiểm tra chất lượng. </a:t>
            </a:r>
          </a:p>
          <a:p>
            <a:pPr fontAlgn="base">
              <a:lnSpc>
                <a:spcPct val="120000"/>
              </a:lnSpc>
              <a:buFont typeface="+mj-lt"/>
              <a:buAutoNum type="arabicPeriod" startAt="8"/>
            </a:pPr>
            <a:r>
              <a:rPr lang="vi-VN" dirty="0">
                <a:solidFill>
                  <a:srgbClr val="000000"/>
                </a:solidFill>
              </a:rPr>
              <a:t>Đóng gói và lưu kho. </a:t>
            </a:r>
          </a:p>
          <a:p>
            <a:pPr>
              <a:lnSpc>
                <a:spcPct val="120000"/>
              </a:lnSpc>
            </a:pPr>
            <a:endParaRPr lang="vi-VN" dirty="0"/>
          </a:p>
        </p:txBody>
      </p:sp>
      <p:pic>
        <p:nvPicPr>
          <p:cNvPr id="2050" name="Picture 2" descr="Generated image">
            <a:extLst>
              <a:ext uri="{FF2B5EF4-FFF2-40B4-BE49-F238E27FC236}">
                <a16:creationId xmlns:a16="http://schemas.microsoft.com/office/drawing/2014/main" id="{962EE0C4-4E3C-41B0-4234-7701870DF9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4132" y="1915968"/>
            <a:ext cx="4572000" cy="4549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6965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idx="4294967295"/>
          </p:nvPr>
        </p:nvSpPr>
        <p:spPr>
          <a:xfrm>
            <a:off x="0" y="1231385"/>
            <a:ext cx="12192000" cy="692161"/>
          </a:xfrm>
          <a:prstGeom prst="rect">
            <a:avLst/>
          </a:prstGeom>
        </p:spPr>
        <p:txBody>
          <a:bodyPr>
            <a:noAutofit/>
          </a:bodyPr>
          <a:lstStyle/>
          <a:p>
            <a:pPr algn="ctr"/>
            <a:r>
              <a:rPr lang="en-US" sz="2400" b="1" i="0" dirty="0">
                <a:solidFill>
                  <a:schemeClr val="accent1">
                    <a:lumMod val="50000"/>
                  </a:schemeClr>
                </a:solidFill>
                <a:effectLst/>
                <a:latin typeface="Arial" panose="020B0604020202020204" pitchFamily="34" charset="0"/>
                <a:cs typeface="Arial" panose="020B0604020202020204" pitchFamily="34" charset="0"/>
              </a:rPr>
              <a:t>CÔNG ĐOẠN 1 - LỰA CHỌN VÀ XỬ LÝ NGUYÊN LIỆU</a:t>
            </a:r>
            <a:r>
              <a:rPr lang="en-US" sz="2400" b="0" i="0" dirty="0">
                <a:solidFill>
                  <a:schemeClr val="accent1">
                    <a:lumMod val="50000"/>
                  </a:schemeClr>
                </a:solidFill>
                <a:effectLst/>
                <a:latin typeface="Arial" panose="020B0604020202020204" pitchFamily="34" charset="0"/>
                <a:cs typeface="Arial" panose="020B0604020202020204" pitchFamily="34" charset="0"/>
              </a:rPr>
              <a:t> </a:t>
            </a:r>
            <a:endParaRPr lang="en-US" sz="2400" dirty="0">
              <a:solidFill>
                <a:schemeClr val="accent1">
                  <a:lumMod val="50000"/>
                </a:schemeClr>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4294967295"/>
          </p:nvPr>
        </p:nvSpPr>
        <p:spPr>
          <a:xfrm>
            <a:off x="571971" y="1785528"/>
            <a:ext cx="5322627" cy="4473758"/>
          </a:xfrm>
        </p:spPr>
        <p:txBody>
          <a:bodyPr>
            <a:normAutofit/>
          </a:bodyPr>
          <a:lstStyle/>
          <a:p>
            <a:pPr marL="186262" indent="0" algn="just" fontAlgn="base">
              <a:lnSpc>
                <a:spcPct val="150000"/>
              </a:lnSpc>
              <a:buNone/>
            </a:pPr>
            <a:r>
              <a:rPr lang="en-US" sz="1800" b="1" dirty="0">
                <a:solidFill>
                  <a:srgbClr val="000000"/>
                </a:solidFill>
                <a:latin typeface="Arial" panose="020B0604020202020204" pitchFamily="34" charset="0"/>
                <a:cs typeface="Arial" panose="020B0604020202020204" pitchFamily="34" charset="0"/>
              </a:rPr>
              <a:t>- </a:t>
            </a:r>
            <a:r>
              <a:rPr lang="vi-VN" sz="1800" b="1" dirty="0">
                <a:solidFill>
                  <a:srgbClr val="000000"/>
                </a:solidFill>
                <a:latin typeface="Arial" panose="020B0604020202020204" pitchFamily="34" charset="0"/>
                <a:cs typeface="Arial" panose="020B0604020202020204" pitchFamily="34" charset="0"/>
              </a:rPr>
              <a:t>Nguyên liệu chính:</a:t>
            </a:r>
            <a:r>
              <a:rPr lang="vi-VN" sz="1800" dirty="0">
                <a:solidFill>
                  <a:srgbClr val="000000"/>
                </a:solidFill>
                <a:latin typeface="Arial" panose="020B0604020202020204" pitchFamily="34" charset="0"/>
                <a:cs typeface="Arial" panose="020B0604020202020204" pitchFamily="34" charset="0"/>
              </a:rPr>
              <a:t> </a:t>
            </a:r>
          </a:p>
          <a:p>
            <a:pPr marL="186262" indent="0" algn="just" fontAlgn="base">
              <a:lnSpc>
                <a:spcPct val="150000"/>
              </a:lnSpc>
              <a:buNone/>
            </a:pPr>
            <a:r>
              <a:rPr lang="en-US" sz="1800" dirty="0">
                <a:solidFill>
                  <a:srgbClr val="000000"/>
                </a:solidFill>
                <a:latin typeface="Arial" panose="020B0604020202020204" pitchFamily="34" charset="0"/>
                <a:cs typeface="Arial" panose="020B0604020202020204" pitchFamily="34" charset="0"/>
              </a:rPr>
              <a:t>+ </a:t>
            </a:r>
            <a:r>
              <a:rPr lang="vi-VN" sz="1800" dirty="0">
                <a:solidFill>
                  <a:srgbClr val="000000"/>
                </a:solidFill>
                <a:latin typeface="Arial" panose="020B0604020202020204" pitchFamily="34" charset="0"/>
                <a:cs typeface="Arial" panose="020B0604020202020204" pitchFamily="34" charset="0"/>
              </a:rPr>
              <a:t>Nhựa nguyên sinh (PE, PP, PVC, ABS...). </a:t>
            </a:r>
          </a:p>
          <a:p>
            <a:pPr marL="186262" indent="0" algn="just" fontAlgn="base">
              <a:lnSpc>
                <a:spcPct val="150000"/>
              </a:lnSpc>
              <a:buNone/>
            </a:pPr>
            <a:r>
              <a:rPr lang="en-US" sz="1800" dirty="0">
                <a:solidFill>
                  <a:srgbClr val="000000"/>
                </a:solidFill>
                <a:latin typeface="Arial" panose="020B0604020202020204" pitchFamily="34" charset="0"/>
                <a:cs typeface="Arial" panose="020B0604020202020204" pitchFamily="34" charset="0"/>
              </a:rPr>
              <a:t>+ </a:t>
            </a:r>
            <a:r>
              <a:rPr lang="vi-VN" sz="1800" dirty="0">
                <a:solidFill>
                  <a:srgbClr val="000000"/>
                </a:solidFill>
                <a:latin typeface="Arial" panose="020B0604020202020204" pitchFamily="34" charset="0"/>
                <a:cs typeface="Arial" panose="020B0604020202020204" pitchFamily="34" charset="0"/>
              </a:rPr>
              <a:t>Nhựa tái chế (sử dụng trong một số sản phẩm). </a:t>
            </a:r>
          </a:p>
          <a:p>
            <a:pPr marL="186262" indent="0" algn="just" fontAlgn="base">
              <a:lnSpc>
                <a:spcPct val="150000"/>
              </a:lnSpc>
              <a:buNone/>
            </a:pPr>
            <a:r>
              <a:rPr lang="en-US" sz="1800" b="1" dirty="0">
                <a:solidFill>
                  <a:srgbClr val="000000"/>
                </a:solidFill>
                <a:latin typeface="Arial" panose="020B0604020202020204" pitchFamily="34" charset="0"/>
                <a:cs typeface="Arial" panose="020B0604020202020204" pitchFamily="34" charset="0"/>
              </a:rPr>
              <a:t>- </a:t>
            </a:r>
            <a:r>
              <a:rPr lang="vi-VN" sz="1800" b="1" dirty="0">
                <a:solidFill>
                  <a:srgbClr val="000000"/>
                </a:solidFill>
                <a:latin typeface="Arial" panose="020B0604020202020204" pitchFamily="34" charset="0"/>
                <a:cs typeface="Arial" panose="020B0604020202020204" pitchFamily="34" charset="0"/>
              </a:rPr>
              <a:t>Xử lý:</a:t>
            </a:r>
            <a:r>
              <a:rPr lang="vi-VN" sz="1800" dirty="0">
                <a:solidFill>
                  <a:srgbClr val="000000"/>
                </a:solidFill>
                <a:latin typeface="Arial" panose="020B0604020202020204" pitchFamily="34" charset="0"/>
                <a:cs typeface="Arial" panose="020B0604020202020204" pitchFamily="34" charset="0"/>
              </a:rPr>
              <a:t> </a:t>
            </a:r>
          </a:p>
          <a:p>
            <a:pPr marL="186262" indent="0" algn="just" fontAlgn="base">
              <a:lnSpc>
                <a:spcPct val="150000"/>
              </a:lnSpc>
              <a:buNone/>
            </a:pPr>
            <a:r>
              <a:rPr lang="en-US" sz="1800" dirty="0">
                <a:solidFill>
                  <a:srgbClr val="000000"/>
                </a:solidFill>
                <a:latin typeface="Arial" panose="020B0604020202020204" pitchFamily="34" charset="0"/>
                <a:cs typeface="Arial" panose="020B0604020202020204" pitchFamily="34" charset="0"/>
              </a:rPr>
              <a:t>+ </a:t>
            </a:r>
            <a:r>
              <a:rPr lang="vi-VN" sz="1800" dirty="0">
                <a:solidFill>
                  <a:srgbClr val="000000"/>
                </a:solidFill>
                <a:latin typeface="Arial" panose="020B0604020202020204" pitchFamily="34" charset="0"/>
                <a:cs typeface="Arial" panose="020B0604020202020204" pitchFamily="34" charset="0"/>
              </a:rPr>
              <a:t>Làm sạch, sấy khô để loại bỏ tạp chất và độ ẩm. </a:t>
            </a:r>
          </a:p>
          <a:p>
            <a:pPr marL="186262" indent="0" algn="just" fontAlgn="base">
              <a:lnSpc>
                <a:spcPct val="150000"/>
              </a:lnSpc>
              <a:buNone/>
            </a:pPr>
            <a:r>
              <a:rPr lang="en-US" sz="1800" dirty="0">
                <a:solidFill>
                  <a:srgbClr val="000000"/>
                </a:solidFill>
                <a:latin typeface="Arial" panose="020B0604020202020204" pitchFamily="34" charset="0"/>
                <a:cs typeface="Arial" panose="020B0604020202020204" pitchFamily="34" charset="0"/>
              </a:rPr>
              <a:t>+ </a:t>
            </a:r>
            <a:r>
              <a:rPr lang="vi-VN" sz="1800" dirty="0">
                <a:solidFill>
                  <a:srgbClr val="000000"/>
                </a:solidFill>
                <a:latin typeface="Arial" panose="020B0604020202020204" pitchFamily="34" charset="0"/>
                <a:cs typeface="Arial" panose="020B0604020202020204" pitchFamily="34" charset="0"/>
              </a:rPr>
              <a:t>Đảm bảo nguyên liệu đạt tiêu chuẩn trước khi sản xuất. </a:t>
            </a:r>
          </a:p>
          <a:p>
            <a:pPr algn="just">
              <a:lnSpc>
                <a:spcPct val="150000"/>
              </a:lnSpc>
            </a:pPr>
            <a:endParaRPr lang="en-US" sz="1600" dirty="0">
              <a:latin typeface="Arial" panose="020B0604020202020204" pitchFamily="34" charset="0"/>
              <a:cs typeface="Arial" panose="020B0604020202020204" pitchFamily="34" charset="0"/>
            </a:endParaRPr>
          </a:p>
        </p:txBody>
      </p:sp>
      <p:pic>
        <p:nvPicPr>
          <p:cNvPr id="3074" name="Picture 2" descr="Generated image">
            <a:extLst>
              <a:ext uri="{FF2B5EF4-FFF2-40B4-BE49-F238E27FC236}">
                <a16:creationId xmlns:a16="http://schemas.microsoft.com/office/drawing/2014/main" id="{5BB061B5-F294-E093-06BB-0600AF051E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5743" y="1785528"/>
            <a:ext cx="5524029" cy="4033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962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idx="4294967295"/>
          </p:nvPr>
        </p:nvSpPr>
        <p:spPr>
          <a:xfrm>
            <a:off x="0" y="1369977"/>
            <a:ext cx="12192000" cy="502366"/>
          </a:xfrm>
          <a:prstGeom prst="rect">
            <a:avLst/>
          </a:prstGeom>
        </p:spPr>
        <p:txBody>
          <a:bodyPr>
            <a:noAutofit/>
          </a:bodyPr>
          <a:lstStyle/>
          <a:p>
            <a:pPr algn="ctr"/>
            <a:r>
              <a:rPr lang="en-US" sz="2400" b="1" i="0" dirty="0">
                <a:solidFill>
                  <a:schemeClr val="accent1">
                    <a:lumMod val="50000"/>
                  </a:schemeClr>
                </a:solidFill>
                <a:effectLst/>
                <a:latin typeface="Arial" panose="020B0604020202020204" pitchFamily="34" charset="0"/>
                <a:cs typeface="Arial" panose="020B0604020202020204" pitchFamily="34" charset="0"/>
              </a:rPr>
              <a:t>CÔNG ĐOẠN 2 - PHA TRỘN VÀ TẠO HẠT NHỰA </a:t>
            </a:r>
            <a:endParaRPr lang="en-150" sz="2400" b="1"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AC1E54DD-2F84-0645-9DCD-878307D9FA0B}"/>
              </a:ext>
            </a:extLst>
          </p:cNvPr>
          <p:cNvSpPr txBox="1"/>
          <p:nvPr/>
        </p:nvSpPr>
        <p:spPr>
          <a:xfrm>
            <a:off x="635758" y="2491621"/>
            <a:ext cx="5704764" cy="3785652"/>
          </a:xfrm>
          <a:prstGeom prst="rect">
            <a:avLst/>
          </a:prstGeom>
          <a:noFill/>
        </p:spPr>
        <p:txBody>
          <a:bodyPr wrap="square" rtlCol="0">
            <a:spAutoFit/>
          </a:bodyPr>
          <a:lstStyle/>
          <a:p>
            <a:pPr algn="just" fontAlgn="base">
              <a:lnSpc>
                <a:spcPts val="3300"/>
              </a:lnSpc>
            </a:pPr>
            <a:r>
              <a:rPr lang="en-US" b="1" dirty="0">
                <a:solidFill>
                  <a:srgbClr val="000000"/>
                </a:solidFill>
                <a:latin typeface="Arial" panose="020B0604020202020204" pitchFamily="34" charset="0"/>
                <a:cs typeface="Arial" panose="020B0604020202020204" pitchFamily="34" charset="0"/>
              </a:rPr>
              <a:t>- </a:t>
            </a:r>
            <a:r>
              <a:rPr lang="vi-VN" b="1" dirty="0">
                <a:solidFill>
                  <a:srgbClr val="000000"/>
                </a:solidFill>
                <a:latin typeface="Arial" panose="020B0604020202020204" pitchFamily="34" charset="0"/>
                <a:cs typeface="Arial" panose="020B0604020202020204" pitchFamily="34" charset="0"/>
              </a:rPr>
              <a:t>Pha trộn:</a:t>
            </a:r>
            <a:r>
              <a:rPr lang="vi-VN" dirty="0">
                <a:solidFill>
                  <a:srgbClr val="000000"/>
                </a:solidFill>
                <a:latin typeface="Arial" panose="020B0604020202020204" pitchFamily="34" charset="0"/>
                <a:cs typeface="Arial" panose="020B0604020202020204" pitchFamily="34" charset="0"/>
              </a:rPr>
              <a:t> </a:t>
            </a:r>
          </a:p>
          <a:p>
            <a:pPr algn="just" fontAlgn="base">
              <a:lnSpc>
                <a:spcPts val="3300"/>
              </a:lnSpc>
            </a:pPr>
            <a:r>
              <a:rPr lang="en-US" dirty="0">
                <a:solidFill>
                  <a:srgbClr val="000000"/>
                </a:solidFill>
                <a:latin typeface="Arial" panose="020B0604020202020204" pitchFamily="34" charset="0"/>
                <a:cs typeface="Arial" panose="020B0604020202020204" pitchFamily="34" charset="0"/>
              </a:rPr>
              <a:t>+ </a:t>
            </a:r>
            <a:r>
              <a:rPr lang="vi-VN" dirty="0">
                <a:solidFill>
                  <a:srgbClr val="000000"/>
                </a:solidFill>
                <a:latin typeface="Arial" panose="020B0604020202020204" pitchFamily="34" charset="0"/>
                <a:cs typeface="Arial" panose="020B0604020202020204" pitchFamily="34" charset="0"/>
              </a:rPr>
              <a:t>Trộn nhựa với phụ gia (chất hóa dẻo, chất ổn định, màu, phụ gia tăng tính chất cơ học). </a:t>
            </a:r>
          </a:p>
          <a:p>
            <a:pPr algn="just" fontAlgn="base">
              <a:lnSpc>
                <a:spcPts val="3300"/>
              </a:lnSpc>
            </a:pPr>
            <a:r>
              <a:rPr lang="en-US" b="1" dirty="0">
                <a:solidFill>
                  <a:srgbClr val="000000"/>
                </a:solidFill>
                <a:latin typeface="Arial" panose="020B0604020202020204" pitchFamily="34" charset="0"/>
                <a:cs typeface="Arial" panose="020B0604020202020204" pitchFamily="34" charset="0"/>
              </a:rPr>
              <a:t>- </a:t>
            </a:r>
            <a:r>
              <a:rPr lang="vi-VN" b="1" dirty="0">
                <a:solidFill>
                  <a:srgbClr val="000000"/>
                </a:solidFill>
                <a:latin typeface="Arial" panose="020B0604020202020204" pitchFamily="34" charset="0"/>
                <a:cs typeface="Arial" panose="020B0604020202020204" pitchFamily="34" charset="0"/>
              </a:rPr>
              <a:t>Tạo hạt nhựa:</a:t>
            </a:r>
            <a:r>
              <a:rPr lang="vi-VN" dirty="0">
                <a:solidFill>
                  <a:srgbClr val="000000"/>
                </a:solidFill>
                <a:latin typeface="Arial" panose="020B0604020202020204" pitchFamily="34" charset="0"/>
                <a:cs typeface="Arial" panose="020B0604020202020204" pitchFamily="34" charset="0"/>
              </a:rPr>
              <a:t> </a:t>
            </a:r>
          </a:p>
          <a:p>
            <a:pPr algn="just" fontAlgn="base">
              <a:lnSpc>
                <a:spcPts val="3300"/>
              </a:lnSpc>
            </a:pPr>
            <a:r>
              <a:rPr lang="en-US" dirty="0">
                <a:solidFill>
                  <a:srgbClr val="000000"/>
                </a:solidFill>
                <a:latin typeface="Arial" panose="020B0604020202020204" pitchFamily="34" charset="0"/>
                <a:cs typeface="Arial" panose="020B0604020202020204" pitchFamily="34" charset="0"/>
              </a:rPr>
              <a:t>+ </a:t>
            </a:r>
            <a:r>
              <a:rPr lang="vi-VN" dirty="0">
                <a:solidFill>
                  <a:srgbClr val="000000"/>
                </a:solidFill>
                <a:latin typeface="Arial" panose="020B0604020202020204" pitchFamily="34" charset="0"/>
                <a:cs typeface="Arial" panose="020B0604020202020204" pitchFamily="34" charset="0"/>
              </a:rPr>
              <a:t>Hỗn hợp được đùn qua máy tạo hạt để sản xuất nhựa dạng hạt. </a:t>
            </a:r>
          </a:p>
          <a:p>
            <a:pPr algn="just" fontAlgn="base">
              <a:lnSpc>
                <a:spcPts val="3300"/>
              </a:lnSpc>
            </a:pPr>
            <a:r>
              <a:rPr lang="en-US" dirty="0">
                <a:solidFill>
                  <a:srgbClr val="000000"/>
                </a:solidFill>
                <a:latin typeface="Arial" panose="020B0604020202020204" pitchFamily="34" charset="0"/>
                <a:cs typeface="Arial" panose="020B0604020202020204" pitchFamily="34" charset="0"/>
              </a:rPr>
              <a:t>+ </a:t>
            </a:r>
            <a:r>
              <a:rPr lang="vi-VN" dirty="0">
                <a:solidFill>
                  <a:srgbClr val="000000"/>
                </a:solidFill>
                <a:latin typeface="Arial" panose="020B0604020202020204" pitchFamily="34" charset="0"/>
                <a:cs typeface="Arial" panose="020B0604020202020204" pitchFamily="34" charset="0"/>
              </a:rPr>
              <a:t>Dễ dàng lưu trữ và sử dụng trong các công đoạn tiếp theo. </a:t>
            </a:r>
          </a:p>
          <a:p>
            <a:pPr algn="just"/>
            <a:r>
              <a:rPr lang="en-US" dirty="0">
                <a:latin typeface="Arial" panose="020B0604020202020204" pitchFamily="34" charset="0"/>
                <a:cs typeface="Arial" panose="020B0604020202020204" pitchFamily="34" charset="0"/>
              </a:rPr>
              <a:t> </a:t>
            </a:r>
            <a:endParaRPr lang="vi-VN" dirty="0">
              <a:latin typeface="Arial" panose="020B0604020202020204" pitchFamily="34" charset="0"/>
              <a:cs typeface="Arial" panose="020B0604020202020204" pitchFamily="34" charset="0"/>
            </a:endParaRPr>
          </a:p>
        </p:txBody>
      </p:sp>
      <p:pic>
        <p:nvPicPr>
          <p:cNvPr id="4098" name="Picture 2" descr="Generated image">
            <a:extLst>
              <a:ext uri="{FF2B5EF4-FFF2-40B4-BE49-F238E27FC236}">
                <a16:creationId xmlns:a16="http://schemas.microsoft.com/office/drawing/2014/main" id="{53B0A173-73A3-76A8-640F-10F676A0E77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3859" y="2491621"/>
            <a:ext cx="4711228" cy="3764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5713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idx="4294967295"/>
          </p:nvPr>
        </p:nvSpPr>
        <p:spPr>
          <a:xfrm>
            <a:off x="0" y="1314161"/>
            <a:ext cx="12192000" cy="545852"/>
          </a:xfrm>
          <a:prstGeom prst="rect">
            <a:avLst/>
          </a:prstGeom>
        </p:spPr>
        <p:txBody>
          <a:bodyPr>
            <a:noAutofit/>
          </a:bodyPr>
          <a:lstStyle/>
          <a:p>
            <a:pPr algn="ctr"/>
            <a:r>
              <a:rPr lang="en-US" sz="2400" b="1" i="0" dirty="0">
                <a:solidFill>
                  <a:schemeClr val="accent1">
                    <a:lumMod val="50000"/>
                  </a:schemeClr>
                </a:solidFill>
                <a:effectLst/>
                <a:latin typeface="Arial" panose="020B0604020202020204" pitchFamily="34" charset="0"/>
                <a:cs typeface="Arial" panose="020B0604020202020204" pitchFamily="34" charset="0"/>
              </a:rPr>
              <a:t>CÔNG ĐOẠN 3 - GIA NHIỆT VÀ ÉP ĐÙN</a:t>
            </a:r>
            <a:r>
              <a:rPr lang="en-US" sz="2400" b="0" i="0" dirty="0">
                <a:solidFill>
                  <a:schemeClr val="accent1">
                    <a:lumMod val="50000"/>
                  </a:schemeClr>
                </a:solidFill>
                <a:effectLst/>
                <a:latin typeface="Arial" panose="020B0604020202020204" pitchFamily="34" charset="0"/>
                <a:cs typeface="Arial" panose="020B0604020202020204" pitchFamily="34" charset="0"/>
              </a:rPr>
              <a:t> </a:t>
            </a:r>
            <a:endParaRPr lang="en-150" sz="2400" dirty="0">
              <a:solidFill>
                <a:schemeClr val="accent1">
                  <a:lumMod val="50000"/>
                </a:schemeClr>
              </a:solidFill>
              <a:latin typeface="Arial" panose="020B0604020202020204" pitchFamily="34" charset="0"/>
              <a:cs typeface="Arial" panose="020B0604020202020204" pitchFamily="34" charset="0"/>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3306064" y="2477389"/>
            <a:ext cx="184987" cy="647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567" tIns="45784" rIns="91567" bIns="45784" numCol="1" anchor="ctr" anchorCtr="0" compatLnSpc="1">
            <a:prstTxWarp prst="textNoShape">
              <a:avLst/>
            </a:prstTxWarp>
            <a:spAutoFit/>
          </a:bodyPr>
          <a:lstStyle/>
          <a:p>
            <a:pPr defTabSz="915596" eaLnBrk="0" fontAlgn="base" hangingPunct="0">
              <a:spcBef>
                <a:spcPct val="0"/>
              </a:spcBef>
              <a:spcAft>
                <a:spcPct val="0"/>
              </a:spcAft>
            </a:pPr>
            <a:br>
              <a:rPr lang="en-150" altLang="en-150" sz="1803">
                <a:latin typeface="Arial" panose="020B0604020202020204" pitchFamily="34" charset="0"/>
              </a:rPr>
            </a:br>
            <a:endParaRPr lang="en-150" altLang="en-150" sz="1803">
              <a:latin typeface="Arial" panose="020B0604020202020204" pitchFamily="34" charset="0"/>
            </a:endParaRPr>
          </a:p>
        </p:txBody>
      </p:sp>
      <p:sp>
        <p:nvSpPr>
          <p:cNvPr id="5" name="TextBox 4">
            <a:extLst>
              <a:ext uri="{FF2B5EF4-FFF2-40B4-BE49-F238E27FC236}">
                <a16:creationId xmlns:a16="http://schemas.microsoft.com/office/drawing/2014/main" id="{08BEA392-3377-5956-5B4C-4E63AD5B6A68}"/>
              </a:ext>
            </a:extLst>
          </p:cNvPr>
          <p:cNvSpPr txBox="1"/>
          <p:nvPr/>
        </p:nvSpPr>
        <p:spPr>
          <a:xfrm>
            <a:off x="586854" y="2065805"/>
            <a:ext cx="5595582" cy="3430426"/>
          </a:xfrm>
          <a:prstGeom prst="rect">
            <a:avLst/>
          </a:prstGeom>
          <a:noFill/>
        </p:spPr>
        <p:txBody>
          <a:bodyPr wrap="square">
            <a:spAutoFit/>
          </a:bodyPr>
          <a:lstStyle/>
          <a:p>
            <a:pPr algn="just" fontAlgn="base">
              <a:lnSpc>
                <a:spcPts val="3300"/>
              </a:lnSpc>
            </a:pPr>
            <a:r>
              <a:rPr lang="en-US" b="1" dirty="0">
                <a:solidFill>
                  <a:srgbClr val="000000"/>
                </a:solidFill>
              </a:rPr>
              <a:t>- </a:t>
            </a:r>
            <a:r>
              <a:rPr lang="vi-VN" b="1" dirty="0">
                <a:solidFill>
                  <a:srgbClr val="000000"/>
                </a:solidFill>
              </a:rPr>
              <a:t>Gia nhiệt:</a:t>
            </a:r>
            <a:r>
              <a:rPr lang="vi-VN" dirty="0">
                <a:solidFill>
                  <a:srgbClr val="000000"/>
                </a:solidFill>
              </a:rPr>
              <a:t> </a:t>
            </a:r>
          </a:p>
          <a:p>
            <a:pPr algn="just" fontAlgn="base">
              <a:lnSpc>
                <a:spcPts val="3300"/>
              </a:lnSpc>
            </a:pPr>
            <a:r>
              <a:rPr lang="en-US" dirty="0">
                <a:solidFill>
                  <a:srgbClr val="000000"/>
                </a:solidFill>
              </a:rPr>
              <a:t>+ </a:t>
            </a:r>
            <a:r>
              <a:rPr lang="vi-VN" dirty="0">
                <a:solidFill>
                  <a:srgbClr val="000000"/>
                </a:solidFill>
              </a:rPr>
              <a:t>Hạt nhựa được gia nhiệt trong máy đùn, nhiệt độ dao động từ 180-280°C tùy loại nhựa. </a:t>
            </a:r>
          </a:p>
          <a:p>
            <a:pPr algn="just" fontAlgn="base">
              <a:lnSpc>
                <a:spcPts val="3300"/>
              </a:lnSpc>
            </a:pPr>
            <a:r>
              <a:rPr lang="en-US" b="1" dirty="0">
                <a:solidFill>
                  <a:srgbClr val="000000"/>
                </a:solidFill>
              </a:rPr>
              <a:t>- </a:t>
            </a:r>
            <a:r>
              <a:rPr lang="vi-VN" b="1" dirty="0">
                <a:solidFill>
                  <a:srgbClr val="000000"/>
                </a:solidFill>
              </a:rPr>
              <a:t>Ép đùn:</a:t>
            </a:r>
            <a:r>
              <a:rPr lang="vi-VN" dirty="0">
                <a:solidFill>
                  <a:srgbClr val="000000"/>
                </a:solidFill>
              </a:rPr>
              <a:t> </a:t>
            </a:r>
          </a:p>
          <a:p>
            <a:pPr algn="just" fontAlgn="base">
              <a:lnSpc>
                <a:spcPts val="3300"/>
              </a:lnSpc>
            </a:pPr>
            <a:r>
              <a:rPr lang="en-US" dirty="0">
                <a:solidFill>
                  <a:srgbClr val="000000"/>
                </a:solidFill>
              </a:rPr>
              <a:t>+ </a:t>
            </a:r>
            <a:r>
              <a:rPr lang="vi-VN" dirty="0">
                <a:solidFill>
                  <a:srgbClr val="000000"/>
                </a:solidFill>
              </a:rPr>
              <a:t>Nhựa nóng chảy được đùn qua khuôn định hình, tạo thành dải nhựa liên tục. </a:t>
            </a:r>
          </a:p>
          <a:p>
            <a:pPr algn="just" fontAlgn="base">
              <a:lnSpc>
                <a:spcPts val="3300"/>
              </a:lnSpc>
            </a:pPr>
            <a:r>
              <a:rPr lang="en-US" dirty="0">
                <a:solidFill>
                  <a:srgbClr val="000000"/>
                </a:solidFill>
              </a:rPr>
              <a:t>+ </a:t>
            </a:r>
            <a:r>
              <a:rPr lang="vi-VN" dirty="0">
                <a:solidFill>
                  <a:srgbClr val="000000"/>
                </a:solidFill>
              </a:rPr>
              <a:t>Thường áp dụng cho sản xuất bao bì nhựa, ống nhựa, màng nhựa. </a:t>
            </a:r>
          </a:p>
        </p:txBody>
      </p:sp>
      <p:pic>
        <p:nvPicPr>
          <p:cNvPr id="5122" name="Picture 2" descr="Generated image">
            <a:extLst>
              <a:ext uri="{FF2B5EF4-FFF2-40B4-BE49-F238E27FC236}">
                <a16:creationId xmlns:a16="http://schemas.microsoft.com/office/drawing/2014/main" id="{B827BFDA-7A08-8294-43AF-C87A9F558A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4064" y="2065805"/>
            <a:ext cx="5141165" cy="3660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04170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idx="4294967295"/>
          </p:nvPr>
        </p:nvSpPr>
        <p:spPr>
          <a:xfrm>
            <a:off x="1" y="1207519"/>
            <a:ext cx="12191999" cy="677332"/>
          </a:xfrm>
          <a:prstGeom prst="rect">
            <a:avLst/>
          </a:prstGeom>
        </p:spPr>
        <p:txBody>
          <a:bodyPr>
            <a:noAutofit/>
          </a:bodyPr>
          <a:lstStyle/>
          <a:p>
            <a:pPr algn="ctr"/>
            <a:r>
              <a:rPr lang="en-US" sz="2400" b="1" i="0">
                <a:solidFill>
                  <a:schemeClr val="accent1">
                    <a:lumMod val="50000"/>
                  </a:schemeClr>
                </a:solidFill>
                <a:effectLst/>
                <a:latin typeface="Arial" panose="020B0604020202020204" pitchFamily="34" charset="0"/>
                <a:cs typeface="Arial" panose="020B0604020202020204" pitchFamily="34" charset="0"/>
              </a:rPr>
              <a:t>CÔNG ĐOẠN 4 - TẠO HÌNH SẢN PHẨM</a:t>
            </a:r>
            <a:r>
              <a:rPr lang="en-US" sz="2400" b="0" i="0">
                <a:solidFill>
                  <a:schemeClr val="accent1">
                    <a:lumMod val="50000"/>
                  </a:schemeClr>
                </a:solidFill>
                <a:effectLst/>
                <a:latin typeface="Arial" panose="020B0604020202020204" pitchFamily="34" charset="0"/>
                <a:cs typeface="Arial" panose="020B0604020202020204" pitchFamily="34" charset="0"/>
              </a:rPr>
              <a:t> </a:t>
            </a:r>
            <a:endParaRPr lang="en-150" sz="2400" dirty="0">
              <a:solidFill>
                <a:schemeClr val="accent1">
                  <a:lumMod val="50000"/>
                </a:schemeClr>
              </a:solidFill>
              <a:latin typeface="Arial" panose="020B0604020202020204" pitchFamily="34" charset="0"/>
              <a:cs typeface="Arial" panose="020B0604020202020204" pitchFamily="34" charset="0"/>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4294967295"/>
          </p:nvPr>
        </p:nvSpPr>
        <p:spPr>
          <a:xfrm>
            <a:off x="365726" y="1914005"/>
            <a:ext cx="5548797" cy="4348012"/>
          </a:xfrm>
        </p:spPr>
        <p:txBody>
          <a:bodyPr>
            <a:noAutofit/>
          </a:bodyPr>
          <a:lstStyle/>
          <a:p>
            <a:pPr marL="186262" indent="0" algn="just" fontAlgn="base">
              <a:lnSpc>
                <a:spcPts val="3300"/>
              </a:lnSpc>
              <a:buNone/>
            </a:pPr>
            <a:r>
              <a:rPr lang="en-US" sz="1600" b="1" dirty="0">
                <a:solidFill>
                  <a:srgbClr val="000000"/>
                </a:solidFill>
                <a:latin typeface="+mn-lt"/>
              </a:rPr>
              <a:t>- </a:t>
            </a:r>
            <a:r>
              <a:rPr lang="vi-VN" sz="1600" b="1" dirty="0">
                <a:solidFill>
                  <a:srgbClr val="000000"/>
                </a:solidFill>
                <a:latin typeface="+mn-lt"/>
              </a:rPr>
              <a:t>Phương pháp tạo hình:</a:t>
            </a:r>
            <a:r>
              <a:rPr lang="vi-VN" sz="1600" dirty="0">
                <a:solidFill>
                  <a:srgbClr val="000000"/>
                </a:solidFill>
                <a:latin typeface="+mn-lt"/>
              </a:rPr>
              <a:t> </a:t>
            </a:r>
          </a:p>
          <a:p>
            <a:pPr marL="186262" indent="0" algn="just" fontAlgn="base">
              <a:lnSpc>
                <a:spcPts val="3300"/>
              </a:lnSpc>
              <a:buNone/>
            </a:pPr>
            <a:r>
              <a:rPr lang="en-US" sz="1600" b="1" dirty="0">
                <a:solidFill>
                  <a:srgbClr val="000000"/>
                </a:solidFill>
                <a:latin typeface="+mn-lt"/>
              </a:rPr>
              <a:t>- </a:t>
            </a:r>
            <a:r>
              <a:rPr lang="vi-VN" sz="1600" b="1" dirty="0">
                <a:solidFill>
                  <a:srgbClr val="000000"/>
                </a:solidFill>
                <a:latin typeface="+mn-lt"/>
              </a:rPr>
              <a:t>Ép phun:</a:t>
            </a:r>
            <a:r>
              <a:rPr lang="vi-VN" sz="1600" dirty="0">
                <a:solidFill>
                  <a:srgbClr val="000000"/>
                </a:solidFill>
                <a:latin typeface="+mn-lt"/>
              </a:rPr>
              <a:t> Nhựa nóng chảy được bơm vào khuôn, làm mát và định hình. </a:t>
            </a:r>
          </a:p>
          <a:p>
            <a:pPr marL="186262" indent="0" algn="just" fontAlgn="base">
              <a:lnSpc>
                <a:spcPts val="3300"/>
              </a:lnSpc>
              <a:buNone/>
            </a:pPr>
            <a:r>
              <a:rPr lang="en-US" sz="1600" b="1" dirty="0">
                <a:solidFill>
                  <a:srgbClr val="000000"/>
                </a:solidFill>
                <a:latin typeface="+mn-lt"/>
              </a:rPr>
              <a:t>- </a:t>
            </a:r>
            <a:r>
              <a:rPr lang="vi-VN" sz="1600" b="1" dirty="0">
                <a:solidFill>
                  <a:srgbClr val="000000"/>
                </a:solidFill>
                <a:latin typeface="+mn-lt"/>
              </a:rPr>
              <a:t>Thổi màng:</a:t>
            </a:r>
            <a:r>
              <a:rPr lang="vi-VN" sz="1600" dirty="0">
                <a:solidFill>
                  <a:srgbClr val="000000"/>
                </a:solidFill>
                <a:latin typeface="+mn-lt"/>
              </a:rPr>
              <a:t> Tạo hình các sản phẩm màng nhựa (túi, bao bì). </a:t>
            </a:r>
          </a:p>
          <a:p>
            <a:pPr marL="186262" indent="0" algn="just" fontAlgn="base">
              <a:lnSpc>
                <a:spcPts val="3300"/>
              </a:lnSpc>
              <a:buNone/>
            </a:pPr>
            <a:r>
              <a:rPr lang="en-US" sz="1600" b="1" dirty="0">
                <a:solidFill>
                  <a:srgbClr val="000000"/>
                </a:solidFill>
                <a:latin typeface="+mn-lt"/>
              </a:rPr>
              <a:t>- </a:t>
            </a:r>
            <a:r>
              <a:rPr lang="vi-VN" sz="1600" b="1" dirty="0">
                <a:solidFill>
                  <a:srgbClr val="000000"/>
                </a:solidFill>
                <a:latin typeface="+mn-lt"/>
              </a:rPr>
              <a:t>Ép đùn-kéo sợi:</a:t>
            </a:r>
            <a:r>
              <a:rPr lang="vi-VN" sz="1600" dirty="0">
                <a:solidFill>
                  <a:srgbClr val="000000"/>
                </a:solidFill>
                <a:latin typeface="+mn-lt"/>
              </a:rPr>
              <a:t> Sản xuất sợi nhựa, ống nhựa, tấm nhựa. </a:t>
            </a:r>
          </a:p>
          <a:p>
            <a:pPr marL="186262" indent="0" algn="just" fontAlgn="base">
              <a:lnSpc>
                <a:spcPts val="3300"/>
              </a:lnSpc>
              <a:buNone/>
            </a:pPr>
            <a:r>
              <a:rPr lang="en-US" sz="1600" b="1" dirty="0">
                <a:solidFill>
                  <a:srgbClr val="000000"/>
                </a:solidFill>
                <a:latin typeface="+mn-lt"/>
              </a:rPr>
              <a:t>- </a:t>
            </a:r>
            <a:r>
              <a:rPr lang="vi-VN" sz="1600" b="1" dirty="0">
                <a:solidFill>
                  <a:srgbClr val="000000"/>
                </a:solidFill>
                <a:latin typeface="+mn-lt"/>
              </a:rPr>
              <a:t>Ứng dụng:</a:t>
            </a:r>
            <a:r>
              <a:rPr lang="vi-VN" sz="1600" dirty="0">
                <a:solidFill>
                  <a:srgbClr val="000000"/>
                </a:solidFill>
                <a:latin typeface="+mn-lt"/>
              </a:rPr>
              <a:t> Tạo hình các sản phẩm nhựa gia dụng, công nghiệp, bao bì. </a:t>
            </a: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980247" y="2533029"/>
            <a:ext cx="184987" cy="647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567" tIns="45784" rIns="91567" bIns="45784" numCol="1" anchor="ctr" anchorCtr="0" compatLnSpc="1">
            <a:prstTxWarp prst="textNoShape">
              <a:avLst/>
            </a:prstTxWarp>
            <a:spAutoFit/>
          </a:bodyPr>
          <a:lstStyle/>
          <a:p>
            <a:pPr defTabSz="915596" eaLnBrk="0" fontAlgn="base" hangingPunct="0">
              <a:spcBef>
                <a:spcPct val="0"/>
              </a:spcBef>
              <a:spcAft>
                <a:spcPct val="0"/>
              </a:spcAft>
            </a:pPr>
            <a:br>
              <a:rPr lang="en-150" altLang="en-150" sz="1803">
                <a:latin typeface="Arial" panose="020B0604020202020204" pitchFamily="34" charset="0"/>
              </a:rPr>
            </a:br>
            <a:endParaRPr lang="en-150" altLang="en-150" sz="1803">
              <a:latin typeface="Arial" panose="020B0604020202020204" pitchFamily="34" charset="0"/>
            </a:endParaRPr>
          </a:p>
        </p:txBody>
      </p:sp>
      <p:pic>
        <p:nvPicPr>
          <p:cNvPr id="6146" name="Picture 2" descr="Generated image">
            <a:extLst>
              <a:ext uri="{FF2B5EF4-FFF2-40B4-BE49-F238E27FC236}">
                <a16:creationId xmlns:a16="http://schemas.microsoft.com/office/drawing/2014/main" id="{C583018D-81A1-7769-59FD-1F536A6890F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6521"/>
          <a:stretch/>
        </p:blipFill>
        <p:spPr bwMode="auto">
          <a:xfrm>
            <a:off x="6011351" y="1914005"/>
            <a:ext cx="5569185" cy="3793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80237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idx="4294967295"/>
          </p:nvPr>
        </p:nvSpPr>
        <p:spPr>
          <a:xfrm>
            <a:off x="0" y="1195713"/>
            <a:ext cx="12192000" cy="576663"/>
          </a:xfrm>
          <a:prstGeom prst="rect">
            <a:avLst/>
          </a:prstGeom>
        </p:spPr>
        <p:txBody>
          <a:bodyPr>
            <a:noAutofit/>
          </a:bodyPr>
          <a:lstStyle/>
          <a:p>
            <a:pPr algn="ctr"/>
            <a:r>
              <a:rPr lang="en-US" sz="2400" b="1" i="0" dirty="0">
                <a:solidFill>
                  <a:schemeClr val="accent1">
                    <a:lumMod val="50000"/>
                  </a:schemeClr>
                </a:solidFill>
                <a:effectLst/>
                <a:latin typeface="Arial" panose="020B0604020202020204" pitchFamily="34" charset="0"/>
                <a:cs typeface="Arial" panose="020B0604020202020204" pitchFamily="34" charset="0"/>
              </a:rPr>
              <a:t>Công </a:t>
            </a:r>
            <a:r>
              <a:rPr lang="en-US" sz="2400" b="1" i="0" dirty="0" err="1">
                <a:solidFill>
                  <a:schemeClr val="accent1">
                    <a:lumMod val="50000"/>
                  </a:schemeClr>
                </a:solidFill>
                <a:effectLst/>
                <a:latin typeface="Arial" panose="020B0604020202020204" pitchFamily="34" charset="0"/>
                <a:cs typeface="Arial" panose="020B0604020202020204" pitchFamily="34" charset="0"/>
              </a:rPr>
              <a:t>đoạn</a:t>
            </a:r>
            <a:r>
              <a:rPr lang="en-US" sz="2400" b="1" i="0" dirty="0">
                <a:solidFill>
                  <a:schemeClr val="accent1">
                    <a:lumMod val="50000"/>
                  </a:schemeClr>
                </a:solidFill>
                <a:effectLst/>
                <a:latin typeface="Arial" panose="020B0604020202020204" pitchFamily="34" charset="0"/>
                <a:cs typeface="Arial" panose="020B0604020202020204" pitchFamily="34" charset="0"/>
              </a:rPr>
              <a:t> 5 - </a:t>
            </a:r>
            <a:r>
              <a:rPr lang="en-US" sz="2400" b="1" i="0" dirty="0" err="1">
                <a:solidFill>
                  <a:schemeClr val="accent1">
                    <a:lumMod val="50000"/>
                  </a:schemeClr>
                </a:solidFill>
                <a:effectLst/>
                <a:latin typeface="Arial" panose="020B0604020202020204" pitchFamily="34" charset="0"/>
                <a:cs typeface="Arial" panose="020B0604020202020204" pitchFamily="34" charset="0"/>
              </a:rPr>
              <a:t>Làm</a:t>
            </a:r>
            <a:r>
              <a:rPr lang="en-US" sz="2400" b="1" i="0" dirty="0">
                <a:solidFill>
                  <a:schemeClr val="accent1">
                    <a:lumMod val="50000"/>
                  </a:schemeClr>
                </a:solidFill>
                <a:effectLst/>
                <a:latin typeface="Arial" panose="020B0604020202020204" pitchFamily="34" charset="0"/>
                <a:cs typeface="Arial" panose="020B0604020202020204" pitchFamily="34" charset="0"/>
              </a:rPr>
              <a:t> </a:t>
            </a:r>
            <a:r>
              <a:rPr lang="en-US" sz="2400" b="1" i="0" dirty="0" err="1">
                <a:solidFill>
                  <a:schemeClr val="accent1">
                    <a:lumMod val="50000"/>
                  </a:schemeClr>
                </a:solidFill>
                <a:effectLst/>
                <a:latin typeface="Arial" panose="020B0604020202020204" pitchFamily="34" charset="0"/>
                <a:cs typeface="Arial" panose="020B0604020202020204" pitchFamily="34" charset="0"/>
              </a:rPr>
              <a:t>nguội</a:t>
            </a:r>
            <a:r>
              <a:rPr lang="en-US" sz="2400" b="1" i="0" dirty="0">
                <a:solidFill>
                  <a:schemeClr val="accent1">
                    <a:lumMod val="50000"/>
                  </a:schemeClr>
                </a:solidFill>
                <a:effectLst/>
                <a:latin typeface="Arial" panose="020B0604020202020204" pitchFamily="34" charset="0"/>
                <a:cs typeface="Arial" panose="020B0604020202020204" pitchFamily="34" charset="0"/>
              </a:rPr>
              <a:t> </a:t>
            </a:r>
            <a:r>
              <a:rPr lang="en-US" sz="2400" b="1" i="0" dirty="0" err="1">
                <a:solidFill>
                  <a:schemeClr val="accent1">
                    <a:lumMod val="50000"/>
                  </a:schemeClr>
                </a:solidFill>
                <a:effectLst/>
                <a:latin typeface="Arial" panose="020B0604020202020204" pitchFamily="34" charset="0"/>
                <a:cs typeface="Arial" panose="020B0604020202020204" pitchFamily="34" charset="0"/>
              </a:rPr>
              <a:t>và</a:t>
            </a:r>
            <a:r>
              <a:rPr lang="en-US" sz="2400" b="1" i="0" dirty="0">
                <a:solidFill>
                  <a:schemeClr val="accent1">
                    <a:lumMod val="50000"/>
                  </a:schemeClr>
                </a:solidFill>
                <a:effectLst/>
                <a:latin typeface="Arial" panose="020B0604020202020204" pitchFamily="34" charset="0"/>
                <a:cs typeface="Arial" panose="020B0604020202020204" pitchFamily="34" charset="0"/>
              </a:rPr>
              <a:t> </a:t>
            </a:r>
            <a:r>
              <a:rPr lang="en-US" sz="2400" b="1" i="0" dirty="0" err="1">
                <a:solidFill>
                  <a:schemeClr val="accent1">
                    <a:lumMod val="50000"/>
                  </a:schemeClr>
                </a:solidFill>
                <a:effectLst/>
                <a:latin typeface="Arial" panose="020B0604020202020204" pitchFamily="34" charset="0"/>
                <a:cs typeface="Arial" panose="020B0604020202020204" pitchFamily="34" charset="0"/>
              </a:rPr>
              <a:t>cắt</a:t>
            </a:r>
            <a:r>
              <a:rPr lang="en-US" sz="2400" b="1" i="0" dirty="0">
                <a:solidFill>
                  <a:schemeClr val="accent1">
                    <a:lumMod val="50000"/>
                  </a:schemeClr>
                </a:solidFill>
                <a:effectLst/>
                <a:latin typeface="Arial" panose="020B0604020202020204" pitchFamily="34" charset="0"/>
                <a:cs typeface="Arial" panose="020B0604020202020204" pitchFamily="34" charset="0"/>
              </a:rPr>
              <a:t> </a:t>
            </a:r>
            <a:r>
              <a:rPr lang="en-US" sz="2400" b="1" i="0" dirty="0" err="1">
                <a:solidFill>
                  <a:schemeClr val="accent1">
                    <a:lumMod val="50000"/>
                  </a:schemeClr>
                </a:solidFill>
                <a:effectLst/>
                <a:latin typeface="Arial" panose="020B0604020202020204" pitchFamily="34" charset="0"/>
                <a:cs typeface="Arial" panose="020B0604020202020204" pitchFamily="34" charset="0"/>
              </a:rPr>
              <a:t>gọt</a:t>
            </a:r>
            <a:r>
              <a:rPr lang="en-US" sz="2400" b="0" i="0" dirty="0">
                <a:solidFill>
                  <a:schemeClr val="accent1">
                    <a:lumMod val="50000"/>
                  </a:schemeClr>
                </a:solidFill>
                <a:effectLst/>
                <a:latin typeface="Arial" panose="020B0604020202020204" pitchFamily="34" charset="0"/>
                <a:cs typeface="Arial" panose="020B0604020202020204" pitchFamily="34" charset="0"/>
              </a:rPr>
              <a:t> </a:t>
            </a:r>
            <a:endParaRPr lang="en-US" sz="2400" dirty="0">
              <a:solidFill>
                <a:schemeClr val="accent1">
                  <a:lumMod val="50000"/>
                </a:schemeClr>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EA5AD37A-4A1E-4D4F-A104-E878281172A6}"/>
              </a:ext>
            </a:extLst>
          </p:cNvPr>
          <p:cNvSpPr txBox="1"/>
          <p:nvPr/>
        </p:nvSpPr>
        <p:spPr>
          <a:xfrm>
            <a:off x="622111" y="2042956"/>
            <a:ext cx="5782120" cy="3270254"/>
          </a:xfrm>
          <a:prstGeom prst="rect">
            <a:avLst/>
          </a:prstGeom>
          <a:noFill/>
        </p:spPr>
        <p:txBody>
          <a:bodyPr wrap="square">
            <a:spAutoFit/>
          </a:bodyPr>
          <a:lstStyle/>
          <a:p>
            <a:pPr algn="just" fontAlgn="base">
              <a:lnSpc>
                <a:spcPts val="3300"/>
              </a:lnSpc>
            </a:pPr>
            <a:r>
              <a:rPr lang="en-US" b="1" dirty="0">
                <a:latin typeface="Arial" panose="020B0604020202020204" pitchFamily="34" charset="0"/>
                <a:cs typeface="Arial" panose="020B0604020202020204" pitchFamily="34" charset="0"/>
              </a:rPr>
              <a:t>- </a:t>
            </a:r>
            <a:r>
              <a:rPr lang="vi-VN" b="1" dirty="0">
                <a:latin typeface="Arial" panose="020B0604020202020204" pitchFamily="34" charset="0"/>
                <a:cs typeface="Arial" panose="020B0604020202020204" pitchFamily="34" charset="0"/>
              </a:rPr>
              <a:t>Làm nguội:</a:t>
            </a:r>
            <a:r>
              <a:rPr lang="vi-VN" dirty="0">
                <a:latin typeface="Arial" panose="020B0604020202020204" pitchFamily="34" charset="0"/>
                <a:cs typeface="Arial" panose="020B0604020202020204" pitchFamily="34" charset="0"/>
              </a:rPr>
              <a:t> </a:t>
            </a:r>
          </a:p>
          <a:p>
            <a:pPr algn="just" fontAlgn="base">
              <a:lnSpc>
                <a:spcPts val="3300"/>
              </a:lnSpc>
            </a:pPr>
            <a:r>
              <a:rPr lang="en-US" dirty="0">
                <a:latin typeface="Arial" panose="020B0604020202020204" pitchFamily="34" charset="0"/>
                <a:cs typeface="Arial" panose="020B0604020202020204" pitchFamily="34" charset="0"/>
              </a:rPr>
              <a:t>+ </a:t>
            </a:r>
            <a:r>
              <a:rPr lang="vi-VN" dirty="0">
                <a:latin typeface="Arial" panose="020B0604020202020204" pitchFamily="34" charset="0"/>
                <a:cs typeface="Arial" panose="020B0604020202020204" pitchFamily="34" charset="0"/>
              </a:rPr>
              <a:t>Sản phẩm nhựa được làm nguội nhanh trong nước hoặc không khí để giữ hình dạng. </a:t>
            </a:r>
          </a:p>
          <a:p>
            <a:pPr algn="just" fontAlgn="base">
              <a:lnSpc>
                <a:spcPts val="3300"/>
              </a:lnSpc>
            </a:pPr>
            <a:r>
              <a:rPr lang="en-US" b="1" dirty="0">
                <a:latin typeface="Arial" panose="020B0604020202020204" pitchFamily="34" charset="0"/>
                <a:cs typeface="Arial" panose="020B0604020202020204" pitchFamily="34" charset="0"/>
              </a:rPr>
              <a:t>- </a:t>
            </a:r>
            <a:r>
              <a:rPr lang="vi-VN" b="1" dirty="0">
                <a:latin typeface="Arial" panose="020B0604020202020204" pitchFamily="34" charset="0"/>
                <a:cs typeface="Arial" panose="020B0604020202020204" pitchFamily="34" charset="0"/>
              </a:rPr>
              <a:t>Cắt gọt:</a:t>
            </a:r>
            <a:r>
              <a:rPr lang="vi-VN" dirty="0">
                <a:latin typeface="Arial" panose="020B0604020202020204" pitchFamily="34" charset="0"/>
                <a:cs typeface="Arial" panose="020B0604020202020204" pitchFamily="34" charset="0"/>
              </a:rPr>
              <a:t> </a:t>
            </a:r>
          </a:p>
          <a:p>
            <a:pPr algn="just" fontAlgn="base">
              <a:lnSpc>
                <a:spcPts val="3300"/>
              </a:lnSpc>
            </a:pPr>
            <a:r>
              <a:rPr lang="en-US" dirty="0">
                <a:latin typeface="Arial" panose="020B0604020202020204" pitchFamily="34" charset="0"/>
                <a:cs typeface="Arial" panose="020B0604020202020204" pitchFamily="34" charset="0"/>
              </a:rPr>
              <a:t>+ </a:t>
            </a:r>
            <a:r>
              <a:rPr lang="vi-VN" dirty="0">
                <a:latin typeface="Arial" panose="020B0604020202020204" pitchFamily="34" charset="0"/>
                <a:cs typeface="Arial" panose="020B0604020202020204" pitchFamily="34" charset="0"/>
              </a:rPr>
              <a:t>Cắt bỏ phần dư thừa, điều chỉnh kích thước theo tiêu chuẩn. </a:t>
            </a:r>
          </a:p>
          <a:p>
            <a:pPr algn="just" fontAlgn="base">
              <a:lnSpc>
                <a:spcPts val="3300"/>
              </a:lnSpc>
            </a:pPr>
            <a:r>
              <a:rPr lang="en-US" dirty="0">
                <a:latin typeface="Arial" panose="020B0604020202020204" pitchFamily="34" charset="0"/>
                <a:cs typeface="Arial" panose="020B0604020202020204" pitchFamily="34" charset="0"/>
              </a:rPr>
              <a:t>+ </a:t>
            </a:r>
            <a:r>
              <a:rPr lang="vi-VN" dirty="0">
                <a:latin typeface="Arial" panose="020B0604020202020204" pitchFamily="34" charset="0"/>
                <a:cs typeface="Arial" panose="020B0604020202020204" pitchFamily="34" charset="0"/>
              </a:rPr>
              <a:t>Đảm bảo sản phẩm có bề mặt mịn, không lỗi. </a:t>
            </a:r>
          </a:p>
          <a:p>
            <a:pPr algn="just"/>
            <a:endParaRPr lang="en-US" sz="1200" b="1" dirty="0">
              <a:latin typeface="Arial" panose="020B0604020202020204" pitchFamily="34" charset="0"/>
              <a:cs typeface="Arial" panose="020B0604020202020204" pitchFamily="34" charset="0"/>
            </a:endParaRPr>
          </a:p>
        </p:txBody>
      </p:sp>
      <p:pic>
        <p:nvPicPr>
          <p:cNvPr id="7170" name="Picture 2" descr="Đã tạo hình ảnh">
            <a:extLst>
              <a:ext uri="{FF2B5EF4-FFF2-40B4-BE49-F238E27FC236}">
                <a16:creationId xmlns:a16="http://schemas.microsoft.com/office/drawing/2014/main" id="{7C53FB51-D141-F3D8-3814-ED51E047664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16680" y="2042956"/>
            <a:ext cx="5143500" cy="333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14737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idx="4294967295"/>
          </p:nvPr>
        </p:nvSpPr>
        <p:spPr>
          <a:xfrm>
            <a:off x="0" y="1293939"/>
            <a:ext cx="12191999" cy="469548"/>
          </a:xfrm>
          <a:prstGeom prst="rect">
            <a:avLst/>
          </a:prstGeom>
        </p:spPr>
        <p:txBody>
          <a:bodyPr>
            <a:noAutofit/>
          </a:bodyPr>
          <a:lstStyle/>
          <a:p>
            <a:pPr algn="ctr"/>
            <a:r>
              <a:rPr lang="vi-VN" sz="2400" b="1" i="0" dirty="0">
                <a:solidFill>
                  <a:schemeClr val="accent1">
                    <a:lumMod val="50000"/>
                  </a:schemeClr>
                </a:solidFill>
                <a:effectLst/>
                <a:latin typeface="+mn-lt"/>
              </a:rPr>
              <a:t>CÔNG ĐOẠN 6 - HOÀN THIỆN SẢN PHẨM</a:t>
            </a:r>
            <a:endParaRPr lang="en-US" sz="2400" dirty="0">
              <a:solidFill>
                <a:schemeClr val="accent1">
                  <a:lumMod val="50000"/>
                </a:schemeClr>
              </a:solidFill>
              <a:latin typeface="+mn-lt"/>
            </a:endParaRPr>
          </a:p>
        </p:txBody>
      </p:sp>
      <p:sp>
        <p:nvSpPr>
          <p:cNvPr id="9" name="Title 1">
            <a:extLst>
              <a:ext uri="{FF2B5EF4-FFF2-40B4-BE49-F238E27FC236}">
                <a16:creationId xmlns:a16="http://schemas.microsoft.com/office/drawing/2014/main" id="{25349E30-D38B-451F-8DBC-CA09FCE871F2}"/>
              </a:ext>
            </a:extLst>
          </p:cNvPr>
          <p:cNvSpPr txBox="1">
            <a:spLocks/>
          </p:cNvSpPr>
          <p:nvPr/>
        </p:nvSpPr>
        <p:spPr>
          <a:xfrm>
            <a:off x="434290" y="2060507"/>
            <a:ext cx="5404515" cy="2936036"/>
          </a:xfrm>
          <a:prstGeom prst="rect">
            <a:avLst/>
          </a:prstGeom>
        </p:spPr>
        <p:txBody>
          <a:bodyPr vert="horz" lIns="91457" tIns="45728" rIns="91457" bIns="45728" rtlCol="0" anchor="ctr">
            <a:normAutofit/>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pPr algn="just" fontAlgn="base">
              <a:lnSpc>
                <a:spcPts val="3300"/>
              </a:lnSpc>
            </a:pPr>
            <a:r>
              <a:rPr lang="en-US" sz="1800" dirty="0">
                <a:solidFill>
                  <a:srgbClr val="000000"/>
                </a:solidFill>
                <a:latin typeface="+mn-lt"/>
              </a:rPr>
              <a:t>-  </a:t>
            </a:r>
            <a:r>
              <a:rPr lang="vi-VN" sz="1800" dirty="0">
                <a:solidFill>
                  <a:srgbClr val="000000"/>
                </a:solidFill>
                <a:latin typeface="+mn-lt"/>
              </a:rPr>
              <a:t>Gia công hoàn thiện:</a:t>
            </a:r>
            <a:r>
              <a:rPr lang="vi-VN" sz="1800" b="0" dirty="0">
                <a:solidFill>
                  <a:srgbClr val="000000"/>
                </a:solidFill>
                <a:latin typeface="+mn-lt"/>
              </a:rPr>
              <a:t> </a:t>
            </a:r>
          </a:p>
          <a:p>
            <a:pPr algn="just" fontAlgn="base">
              <a:lnSpc>
                <a:spcPts val="3300"/>
              </a:lnSpc>
            </a:pPr>
            <a:r>
              <a:rPr lang="en-US" sz="1800" b="0" dirty="0">
                <a:solidFill>
                  <a:srgbClr val="000000"/>
                </a:solidFill>
                <a:latin typeface="+mn-lt"/>
              </a:rPr>
              <a:t>+ </a:t>
            </a:r>
            <a:r>
              <a:rPr lang="vi-VN" sz="1800" b="0" dirty="0">
                <a:solidFill>
                  <a:srgbClr val="000000"/>
                </a:solidFill>
                <a:latin typeface="+mn-lt"/>
              </a:rPr>
              <a:t>In ấn </a:t>
            </a:r>
            <a:r>
              <a:rPr lang="vi-VN" sz="1800" b="0" dirty="0" err="1">
                <a:solidFill>
                  <a:srgbClr val="000000"/>
                </a:solidFill>
                <a:latin typeface="+mn-lt"/>
              </a:rPr>
              <a:t>logo</a:t>
            </a:r>
            <a:r>
              <a:rPr lang="vi-VN" sz="1800" b="0" dirty="0">
                <a:solidFill>
                  <a:srgbClr val="000000"/>
                </a:solidFill>
                <a:latin typeface="+mn-lt"/>
              </a:rPr>
              <a:t>, thông tin sản phẩm. </a:t>
            </a:r>
          </a:p>
          <a:p>
            <a:pPr algn="just" fontAlgn="base">
              <a:lnSpc>
                <a:spcPts val="3300"/>
              </a:lnSpc>
            </a:pPr>
            <a:r>
              <a:rPr lang="en-US" sz="1800" b="0" dirty="0">
                <a:solidFill>
                  <a:srgbClr val="000000"/>
                </a:solidFill>
                <a:latin typeface="+mn-lt"/>
              </a:rPr>
              <a:t>+ </a:t>
            </a:r>
            <a:r>
              <a:rPr lang="vi-VN" sz="1800" b="0" dirty="0">
                <a:solidFill>
                  <a:srgbClr val="000000"/>
                </a:solidFill>
                <a:latin typeface="+mn-lt"/>
              </a:rPr>
              <a:t>Phủ bề mặt bằng các lớp bảo vệ (nếu cần). </a:t>
            </a:r>
          </a:p>
          <a:p>
            <a:pPr algn="just" fontAlgn="base">
              <a:lnSpc>
                <a:spcPts val="3300"/>
              </a:lnSpc>
            </a:pPr>
            <a:r>
              <a:rPr lang="en-US" sz="1800" dirty="0">
                <a:solidFill>
                  <a:srgbClr val="000000"/>
                </a:solidFill>
                <a:latin typeface="+mn-lt"/>
              </a:rPr>
              <a:t>- </a:t>
            </a:r>
            <a:r>
              <a:rPr lang="vi-VN" sz="1800" dirty="0">
                <a:solidFill>
                  <a:srgbClr val="000000"/>
                </a:solidFill>
                <a:latin typeface="+mn-lt"/>
              </a:rPr>
              <a:t>Tăng cường đặc tính:</a:t>
            </a:r>
            <a:r>
              <a:rPr lang="vi-VN" sz="1800" b="0" dirty="0">
                <a:solidFill>
                  <a:srgbClr val="000000"/>
                </a:solidFill>
                <a:latin typeface="+mn-lt"/>
              </a:rPr>
              <a:t> </a:t>
            </a:r>
          </a:p>
          <a:p>
            <a:pPr algn="just" fontAlgn="base">
              <a:lnSpc>
                <a:spcPts val="3300"/>
              </a:lnSpc>
            </a:pPr>
            <a:r>
              <a:rPr lang="en-US" sz="1800" b="0" dirty="0">
                <a:solidFill>
                  <a:srgbClr val="000000"/>
                </a:solidFill>
                <a:latin typeface="+mn-lt"/>
              </a:rPr>
              <a:t>+ </a:t>
            </a:r>
            <a:r>
              <a:rPr lang="vi-VN" sz="1800" b="0" dirty="0">
                <a:solidFill>
                  <a:srgbClr val="000000"/>
                </a:solidFill>
                <a:latin typeface="+mn-lt"/>
              </a:rPr>
              <a:t>Sử dụng công nghệ gia cố để tăng độ bền, khả năng chịu nhiệt, chịu lực. </a:t>
            </a:r>
          </a:p>
          <a:p>
            <a:pPr algn="just"/>
            <a:endParaRPr lang="en-150" sz="1600" dirty="0">
              <a:solidFill>
                <a:schemeClr val="tx1"/>
              </a:solidFill>
              <a:latin typeface="+mn-lt"/>
              <a:ea typeface="+mn-ea"/>
              <a:cs typeface="+mn-cs"/>
            </a:endParaRPr>
          </a:p>
        </p:txBody>
      </p:sp>
      <p:pic>
        <p:nvPicPr>
          <p:cNvPr id="10242" name="Picture 2" descr="In Gia Công">
            <a:extLst>
              <a:ext uri="{FF2B5EF4-FFF2-40B4-BE49-F238E27FC236}">
                <a16:creationId xmlns:a16="http://schemas.microsoft.com/office/drawing/2014/main" id="{EB94640C-E426-1CE9-D46D-C07A9B0F67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1503" y="2182384"/>
            <a:ext cx="4921955" cy="3236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80215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9A30-3E67-4131-831A-6988A68DCB1D}"/>
              </a:ext>
            </a:extLst>
          </p:cNvPr>
          <p:cNvSpPr>
            <a:spLocks noGrp="1"/>
          </p:cNvSpPr>
          <p:nvPr>
            <p:ph type="title" idx="4294967295"/>
          </p:nvPr>
        </p:nvSpPr>
        <p:spPr>
          <a:xfrm>
            <a:off x="0" y="1226187"/>
            <a:ext cx="12192000" cy="647229"/>
          </a:xfrm>
          <a:prstGeom prst="rect">
            <a:avLst/>
          </a:prstGeom>
        </p:spPr>
        <p:txBody>
          <a:bodyPr>
            <a:noAutofit/>
          </a:bodyPr>
          <a:lstStyle/>
          <a:p>
            <a:pPr algn="ctr"/>
            <a:r>
              <a:rPr lang="vi-VN" sz="2400" b="1" i="0" dirty="0">
                <a:solidFill>
                  <a:schemeClr val="accent1">
                    <a:lumMod val="50000"/>
                  </a:schemeClr>
                </a:solidFill>
                <a:effectLst/>
                <a:latin typeface="+mn-lt"/>
              </a:rPr>
              <a:t>CÔNG ĐOẠN 7 - KIỂM TRA CHẤT LƯỢNG</a:t>
            </a:r>
            <a:r>
              <a:rPr lang="vi-VN" sz="2400" b="0" i="0" dirty="0">
                <a:solidFill>
                  <a:schemeClr val="accent1">
                    <a:lumMod val="50000"/>
                  </a:schemeClr>
                </a:solidFill>
                <a:effectLst/>
                <a:latin typeface="+mn-lt"/>
              </a:rPr>
              <a:t> </a:t>
            </a:r>
            <a:endParaRPr lang="en-US" sz="2400"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1D476B0B-4DFD-7F40-D851-9506331CB5EF}"/>
              </a:ext>
            </a:extLst>
          </p:cNvPr>
          <p:cNvSpPr txBox="1"/>
          <p:nvPr/>
        </p:nvSpPr>
        <p:spPr>
          <a:xfrm>
            <a:off x="605863" y="2006375"/>
            <a:ext cx="5786201" cy="2578206"/>
          </a:xfrm>
          <a:prstGeom prst="rect">
            <a:avLst/>
          </a:prstGeom>
          <a:noFill/>
        </p:spPr>
        <p:txBody>
          <a:bodyPr wrap="square">
            <a:spAutoFit/>
          </a:bodyPr>
          <a:lstStyle/>
          <a:p>
            <a:pPr algn="just" fontAlgn="base">
              <a:lnSpc>
                <a:spcPts val="3300"/>
              </a:lnSpc>
            </a:pPr>
            <a:r>
              <a:rPr lang="en-US" b="1" dirty="0">
                <a:solidFill>
                  <a:srgbClr val="000000"/>
                </a:solidFill>
              </a:rPr>
              <a:t>- </a:t>
            </a:r>
            <a:r>
              <a:rPr lang="vi-VN" b="1" dirty="0">
                <a:solidFill>
                  <a:srgbClr val="000000"/>
                </a:solidFill>
              </a:rPr>
              <a:t>Kiểm tra tiêu chuẩn:</a:t>
            </a:r>
            <a:r>
              <a:rPr lang="vi-VN" dirty="0">
                <a:solidFill>
                  <a:srgbClr val="000000"/>
                </a:solidFill>
              </a:rPr>
              <a:t> </a:t>
            </a:r>
          </a:p>
          <a:p>
            <a:pPr algn="just" fontAlgn="base">
              <a:lnSpc>
                <a:spcPts val="3300"/>
              </a:lnSpc>
            </a:pPr>
            <a:r>
              <a:rPr lang="en-US" dirty="0">
                <a:solidFill>
                  <a:srgbClr val="000000"/>
                </a:solidFill>
              </a:rPr>
              <a:t>+ </a:t>
            </a:r>
            <a:r>
              <a:rPr lang="vi-VN" dirty="0">
                <a:solidFill>
                  <a:srgbClr val="000000"/>
                </a:solidFill>
              </a:rPr>
              <a:t>Độ dày, kích thước, độ bền cơ học, độ chịu nhiệt. </a:t>
            </a:r>
          </a:p>
          <a:p>
            <a:pPr algn="just" fontAlgn="base">
              <a:lnSpc>
                <a:spcPts val="3300"/>
              </a:lnSpc>
            </a:pPr>
            <a:r>
              <a:rPr lang="en-US" dirty="0">
                <a:solidFill>
                  <a:srgbClr val="000000"/>
                </a:solidFill>
              </a:rPr>
              <a:t>+ </a:t>
            </a:r>
            <a:r>
              <a:rPr lang="vi-VN" dirty="0">
                <a:solidFill>
                  <a:srgbClr val="000000"/>
                </a:solidFill>
              </a:rPr>
              <a:t>Kiểm tra tính đồng nhất và màu sắc của sản phẩm. </a:t>
            </a:r>
          </a:p>
          <a:p>
            <a:pPr algn="just" fontAlgn="base">
              <a:lnSpc>
                <a:spcPts val="3300"/>
              </a:lnSpc>
            </a:pPr>
            <a:r>
              <a:rPr lang="en-US" b="1" dirty="0">
                <a:solidFill>
                  <a:srgbClr val="000000"/>
                </a:solidFill>
              </a:rPr>
              <a:t>- </a:t>
            </a:r>
            <a:r>
              <a:rPr lang="vi-VN" b="1" dirty="0">
                <a:solidFill>
                  <a:srgbClr val="000000"/>
                </a:solidFill>
              </a:rPr>
              <a:t>Loại bỏ sản phẩm lỗi:</a:t>
            </a:r>
            <a:r>
              <a:rPr lang="vi-VN" dirty="0">
                <a:solidFill>
                  <a:srgbClr val="000000"/>
                </a:solidFill>
              </a:rPr>
              <a:t> </a:t>
            </a:r>
          </a:p>
          <a:p>
            <a:pPr algn="just" fontAlgn="base">
              <a:lnSpc>
                <a:spcPts val="3300"/>
              </a:lnSpc>
            </a:pPr>
            <a:r>
              <a:rPr lang="en-US" dirty="0">
                <a:solidFill>
                  <a:srgbClr val="000000"/>
                </a:solidFill>
              </a:rPr>
              <a:t>+ </a:t>
            </a:r>
            <a:r>
              <a:rPr lang="vi-VN" dirty="0">
                <a:solidFill>
                  <a:srgbClr val="000000"/>
                </a:solidFill>
              </a:rPr>
              <a:t>Sản phẩm không đạt tiêu chuẩn được tái chế hoặc xử lý. </a:t>
            </a:r>
          </a:p>
        </p:txBody>
      </p:sp>
      <p:pic>
        <p:nvPicPr>
          <p:cNvPr id="8194" name="Picture 2" descr="Đã tạo hình ảnh">
            <a:extLst>
              <a:ext uri="{FF2B5EF4-FFF2-40B4-BE49-F238E27FC236}">
                <a16:creationId xmlns:a16="http://schemas.microsoft.com/office/drawing/2014/main" id="{BD0ADD2F-F645-0E6D-B8EF-D4D8E5C03A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0895" y="2006375"/>
            <a:ext cx="4991571" cy="3508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0130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idx="4294967295"/>
          </p:nvPr>
        </p:nvSpPr>
        <p:spPr>
          <a:xfrm>
            <a:off x="-9099" y="1312947"/>
            <a:ext cx="12191999" cy="722489"/>
          </a:xfrm>
          <a:prstGeom prst="rect">
            <a:avLst/>
          </a:prstGeom>
        </p:spPr>
        <p:txBody>
          <a:bodyPr>
            <a:noAutofit/>
          </a:bodyPr>
          <a:lstStyle/>
          <a:p>
            <a:pPr algn="ctr"/>
            <a:r>
              <a:rPr lang="vi-VN" sz="2400" b="1" i="0" dirty="0">
                <a:solidFill>
                  <a:schemeClr val="accent1">
                    <a:lumMod val="50000"/>
                  </a:schemeClr>
                </a:solidFill>
                <a:effectLst/>
                <a:latin typeface="+mn-lt"/>
              </a:rPr>
              <a:t>CÔNG ĐOẠN 8 - ĐÓNG GÓI VÀ LƯU KHO</a:t>
            </a:r>
            <a:r>
              <a:rPr lang="vi-VN" sz="2400" b="0" i="0" dirty="0">
                <a:solidFill>
                  <a:schemeClr val="accent1">
                    <a:lumMod val="50000"/>
                  </a:schemeClr>
                </a:solidFill>
                <a:effectLst/>
                <a:latin typeface="+mn-lt"/>
              </a:rPr>
              <a:t> </a:t>
            </a:r>
            <a:endParaRPr lang="en-US" sz="2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type="body" idx="4294967295"/>
          </p:nvPr>
        </p:nvSpPr>
        <p:spPr>
          <a:xfrm>
            <a:off x="354842" y="1871401"/>
            <a:ext cx="5732059" cy="4763335"/>
          </a:xfrm>
        </p:spPr>
        <p:txBody>
          <a:bodyPr>
            <a:noAutofit/>
          </a:bodyPr>
          <a:lstStyle/>
          <a:p>
            <a:pPr marL="186262" indent="0" algn="just" fontAlgn="base">
              <a:lnSpc>
                <a:spcPts val="3300"/>
              </a:lnSpc>
              <a:buNone/>
            </a:pPr>
            <a:r>
              <a:rPr lang="en-US" sz="1800" b="1" dirty="0">
                <a:solidFill>
                  <a:srgbClr val="000000"/>
                </a:solidFill>
                <a:latin typeface="+mn-lt"/>
              </a:rPr>
              <a:t>- </a:t>
            </a:r>
            <a:r>
              <a:rPr lang="vi-VN" sz="1800" b="1" dirty="0">
                <a:solidFill>
                  <a:srgbClr val="000000"/>
                </a:solidFill>
                <a:latin typeface="+mn-lt"/>
              </a:rPr>
              <a:t>Đóng gói:</a:t>
            </a:r>
            <a:r>
              <a:rPr lang="vi-VN" sz="1800" dirty="0">
                <a:solidFill>
                  <a:srgbClr val="000000"/>
                </a:solidFill>
                <a:latin typeface="+mn-lt"/>
              </a:rPr>
              <a:t> </a:t>
            </a:r>
          </a:p>
          <a:p>
            <a:pPr marL="186262" indent="0" algn="just" fontAlgn="base">
              <a:lnSpc>
                <a:spcPts val="3300"/>
              </a:lnSpc>
              <a:buNone/>
            </a:pPr>
            <a:r>
              <a:rPr lang="en-US" sz="1800" dirty="0">
                <a:solidFill>
                  <a:srgbClr val="000000"/>
                </a:solidFill>
                <a:latin typeface="+mn-lt"/>
              </a:rPr>
              <a:t>+ </a:t>
            </a:r>
            <a:r>
              <a:rPr lang="vi-VN" sz="1800" dirty="0">
                <a:solidFill>
                  <a:srgbClr val="000000"/>
                </a:solidFill>
                <a:latin typeface="+mn-lt"/>
              </a:rPr>
              <a:t>Sản phẩm được đóng gói thành lô hoặc theo yêu cầu của khách hàng. </a:t>
            </a:r>
          </a:p>
          <a:p>
            <a:pPr marL="186262" indent="0" algn="just" fontAlgn="base">
              <a:lnSpc>
                <a:spcPts val="3300"/>
              </a:lnSpc>
              <a:buNone/>
            </a:pPr>
            <a:r>
              <a:rPr lang="en-US" sz="1800" b="1" dirty="0">
                <a:solidFill>
                  <a:srgbClr val="000000"/>
                </a:solidFill>
                <a:latin typeface="+mn-lt"/>
              </a:rPr>
              <a:t>- </a:t>
            </a:r>
            <a:r>
              <a:rPr lang="vi-VN" sz="1800" b="1" dirty="0">
                <a:solidFill>
                  <a:srgbClr val="000000"/>
                </a:solidFill>
                <a:latin typeface="+mn-lt"/>
              </a:rPr>
              <a:t>Lưu kho:</a:t>
            </a:r>
            <a:r>
              <a:rPr lang="vi-VN" sz="1800" dirty="0">
                <a:solidFill>
                  <a:srgbClr val="000000"/>
                </a:solidFill>
                <a:latin typeface="+mn-lt"/>
              </a:rPr>
              <a:t> </a:t>
            </a:r>
          </a:p>
          <a:p>
            <a:pPr marL="186262" indent="0" algn="just" fontAlgn="base">
              <a:lnSpc>
                <a:spcPts val="3300"/>
              </a:lnSpc>
              <a:buNone/>
            </a:pPr>
            <a:r>
              <a:rPr lang="en-US" sz="1800" dirty="0">
                <a:solidFill>
                  <a:srgbClr val="000000"/>
                </a:solidFill>
                <a:latin typeface="+mn-lt"/>
              </a:rPr>
              <a:t>+ </a:t>
            </a:r>
            <a:r>
              <a:rPr lang="vi-VN" sz="1800" dirty="0">
                <a:solidFill>
                  <a:srgbClr val="000000"/>
                </a:solidFill>
                <a:latin typeface="+mn-lt"/>
              </a:rPr>
              <a:t>Lưu trữ trong kho sạch, khô ráo, tránh ánh nắng trực tiếp. </a:t>
            </a:r>
          </a:p>
          <a:p>
            <a:pPr marL="186262" indent="0" algn="just" fontAlgn="base">
              <a:lnSpc>
                <a:spcPts val="3300"/>
              </a:lnSpc>
              <a:buNone/>
            </a:pPr>
            <a:r>
              <a:rPr lang="en-US" sz="1800" b="1" dirty="0">
                <a:solidFill>
                  <a:srgbClr val="000000"/>
                </a:solidFill>
                <a:latin typeface="+mn-lt"/>
              </a:rPr>
              <a:t>- </a:t>
            </a:r>
            <a:r>
              <a:rPr lang="vi-VN" sz="1800" b="1" dirty="0">
                <a:solidFill>
                  <a:srgbClr val="000000"/>
                </a:solidFill>
                <a:latin typeface="+mn-lt"/>
              </a:rPr>
              <a:t>Chuẩn bị vận chuyển:</a:t>
            </a:r>
            <a:r>
              <a:rPr lang="vi-VN" sz="1800" dirty="0">
                <a:solidFill>
                  <a:srgbClr val="000000"/>
                </a:solidFill>
                <a:latin typeface="+mn-lt"/>
              </a:rPr>
              <a:t> </a:t>
            </a:r>
          </a:p>
          <a:p>
            <a:pPr marL="186262" indent="0" algn="just" fontAlgn="base">
              <a:lnSpc>
                <a:spcPts val="3300"/>
              </a:lnSpc>
              <a:buNone/>
            </a:pPr>
            <a:r>
              <a:rPr lang="en-US" sz="1800" dirty="0">
                <a:solidFill>
                  <a:srgbClr val="000000"/>
                </a:solidFill>
                <a:latin typeface="+mn-lt"/>
              </a:rPr>
              <a:t>+ </a:t>
            </a:r>
            <a:r>
              <a:rPr lang="vi-VN" sz="1800" dirty="0">
                <a:solidFill>
                  <a:srgbClr val="000000"/>
                </a:solidFill>
                <a:latin typeface="+mn-lt"/>
              </a:rPr>
              <a:t>Đảm bảo sản phẩm được bảo vệ trong quá trình vận chuyển đến khách hàng. </a:t>
            </a:r>
          </a:p>
          <a:p>
            <a:pPr algn="just"/>
            <a:endParaRPr lang="en-US" sz="2000" dirty="0">
              <a:latin typeface="+mn-lt"/>
              <a:ea typeface="Cambria" panose="02040503050406030204" pitchFamily="18" charset="0"/>
              <a:cs typeface="Calibri" panose="020F0502020204030204" pitchFamily="34" charset="0"/>
            </a:endParaRPr>
          </a:p>
        </p:txBody>
      </p:sp>
      <p:pic>
        <p:nvPicPr>
          <p:cNvPr id="9218" name="Picture 2" descr="Đã tạo hình ảnh">
            <a:extLst>
              <a:ext uri="{FF2B5EF4-FFF2-40B4-BE49-F238E27FC236}">
                <a16:creationId xmlns:a16="http://schemas.microsoft.com/office/drawing/2014/main" id="{D984F755-991A-E082-FB61-6315BDEA055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2160"/>
          <a:stretch/>
        </p:blipFill>
        <p:spPr bwMode="auto">
          <a:xfrm>
            <a:off x="6344045" y="2187377"/>
            <a:ext cx="5261102" cy="3575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58072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idx="4294967295"/>
          </p:nvPr>
        </p:nvSpPr>
        <p:spPr>
          <a:xfrm>
            <a:off x="0" y="1247634"/>
            <a:ext cx="12192000" cy="722489"/>
          </a:xfrm>
          <a:prstGeom prst="rect">
            <a:avLst/>
          </a:prstGeom>
        </p:spPr>
        <p:txBody>
          <a:bodyPr>
            <a:noAutofit/>
          </a:bodyPr>
          <a:lstStyle/>
          <a:p>
            <a:pPr algn="ctr"/>
            <a:r>
              <a:rPr lang="vi-VN" sz="2400" b="1" dirty="0">
                <a:solidFill>
                  <a:schemeClr val="accent1">
                    <a:lumMod val="50000"/>
                  </a:schemeClr>
                </a:solidFill>
                <a:latin typeface="+mn-lt"/>
              </a:rPr>
              <a:t>THIẾT BỊ TIÊU THỤ NHIỀU NĂNG LƯỢNG TRONG DÂY CHUYỀN NHỰA</a:t>
            </a:r>
            <a:endParaRPr lang="en-US" sz="2400" b="1" dirty="0">
              <a:solidFill>
                <a:schemeClr val="accent1">
                  <a:lumMod val="50000"/>
                </a:schemeClr>
              </a:solidFill>
              <a:latin typeface="+mn-lt"/>
            </a:endParaRPr>
          </a:p>
        </p:txBody>
      </p:sp>
      <p:graphicFrame>
        <p:nvGraphicFramePr>
          <p:cNvPr id="8" name="Table 7">
            <a:extLst>
              <a:ext uri="{FF2B5EF4-FFF2-40B4-BE49-F238E27FC236}">
                <a16:creationId xmlns:a16="http://schemas.microsoft.com/office/drawing/2014/main" id="{D8D4F339-0512-481B-B392-1DA283F79AD6}"/>
              </a:ext>
            </a:extLst>
          </p:cNvPr>
          <p:cNvGraphicFramePr>
            <a:graphicFrameLocks noGrp="1"/>
          </p:cNvGraphicFramePr>
          <p:nvPr>
            <p:extLst>
              <p:ext uri="{D42A27DB-BD31-4B8C-83A1-F6EECF244321}">
                <p14:modId xmlns:p14="http://schemas.microsoft.com/office/powerpoint/2010/main" val="3675660398"/>
              </p:ext>
            </p:extLst>
          </p:nvPr>
        </p:nvGraphicFramePr>
        <p:xfrm>
          <a:off x="381001" y="1884233"/>
          <a:ext cx="10972799" cy="4773084"/>
        </p:xfrm>
        <a:graphic>
          <a:graphicData uri="http://schemas.openxmlformats.org/drawingml/2006/table">
            <a:tbl>
              <a:tblPr>
                <a:tableStyleId>{5940675A-B579-460E-94D1-54222C63F5DA}</a:tableStyleId>
              </a:tblPr>
              <a:tblGrid>
                <a:gridCol w="2009143">
                  <a:extLst>
                    <a:ext uri="{9D8B030D-6E8A-4147-A177-3AD203B41FA5}">
                      <a16:colId xmlns:a16="http://schemas.microsoft.com/office/drawing/2014/main" val="2985310817"/>
                    </a:ext>
                  </a:extLst>
                </a:gridCol>
                <a:gridCol w="4328845">
                  <a:extLst>
                    <a:ext uri="{9D8B030D-6E8A-4147-A177-3AD203B41FA5}">
                      <a16:colId xmlns:a16="http://schemas.microsoft.com/office/drawing/2014/main" val="3030150206"/>
                    </a:ext>
                  </a:extLst>
                </a:gridCol>
                <a:gridCol w="4634811">
                  <a:extLst>
                    <a:ext uri="{9D8B030D-6E8A-4147-A177-3AD203B41FA5}">
                      <a16:colId xmlns:a16="http://schemas.microsoft.com/office/drawing/2014/main" val="4163861492"/>
                    </a:ext>
                  </a:extLst>
                </a:gridCol>
              </a:tblGrid>
              <a:tr h="575479">
                <a:tc>
                  <a:txBody>
                    <a:bodyPr/>
                    <a:lstStyle/>
                    <a:p>
                      <a:pPr algn="ctr"/>
                      <a:r>
                        <a:rPr lang="en-US" sz="1600" b="1" dirty="0"/>
                        <a:t>Thiết bị</a:t>
                      </a:r>
                      <a:endParaRPr lang="en-US" sz="1600" dirty="0"/>
                    </a:p>
                  </a:txBody>
                  <a:tcPr marL="101555" marR="101555" marT="50777" marB="50777" anchor="ctr"/>
                </a:tc>
                <a:tc>
                  <a:txBody>
                    <a:bodyPr/>
                    <a:lstStyle/>
                    <a:p>
                      <a:pPr algn="ctr"/>
                      <a:r>
                        <a:rPr lang="en-US" sz="1600" b="1" dirty="0"/>
                        <a:t>Vị trí sử dụng trong dây chuyền</a:t>
                      </a:r>
                      <a:endParaRPr lang="en-US" sz="1600" dirty="0"/>
                    </a:p>
                  </a:txBody>
                  <a:tcPr marL="101555" marR="101555" marT="50777" marB="50777" anchor="ctr"/>
                </a:tc>
                <a:tc>
                  <a:txBody>
                    <a:bodyPr/>
                    <a:lstStyle/>
                    <a:p>
                      <a:pPr algn="ctr"/>
                      <a:r>
                        <a:rPr lang="vi-VN" sz="1600" b="1" dirty="0"/>
                        <a:t>Đặc điểm tiêu thụ năng lượng</a:t>
                      </a:r>
                      <a:endParaRPr lang="vi-VN" sz="1600" dirty="0"/>
                    </a:p>
                  </a:txBody>
                  <a:tcPr marL="101555" marR="101555" marT="50777" marB="50777" anchor="ctr"/>
                </a:tc>
                <a:extLst>
                  <a:ext uri="{0D108BD9-81ED-4DB2-BD59-A6C34878D82A}">
                    <a16:rowId xmlns:a16="http://schemas.microsoft.com/office/drawing/2014/main" val="1818400424"/>
                  </a:ext>
                </a:extLst>
              </a:tr>
              <a:tr h="812440">
                <a:tc>
                  <a:txBody>
                    <a:bodyPr/>
                    <a:lstStyle/>
                    <a:p>
                      <a:r>
                        <a:rPr lang="en-US" sz="1600" b="1" dirty="0"/>
                        <a:t>Máy ép đùn / ép phun</a:t>
                      </a:r>
                      <a:endParaRPr lang="en-US" sz="1600" dirty="0"/>
                    </a:p>
                  </a:txBody>
                  <a:tcPr marL="101555" marR="101555" marT="50777" marB="50777" anchor="ctr"/>
                </a:tc>
                <a:tc>
                  <a:txBody>
                    <a:bodyPr/>
                    <a:lstStyle/>
                    <a:p>
                      <a:r>
                        <a:rPr lang="en-US" sz="1600" dirty="0"/>
                        <a:t>Công </a:t>
                      </a:r>
                      <a:r>
                        <a:rPr lang="en-US" sz="1600" dirty="0" err="1"/>
                        <a:t>đoạn</a:t>
                      </a:r>
                      <a:r>
                        <a:rPr lang="en-US" sz="1600" dirty="0"/>
                        <a:t> </a:t>
                      </a:r>
                      <a:r>
                        <a:rPr lang="en-US" sz="1600" dirty="0" err="1"/>
                        <a:t>tạo</a:t>
                      </a:r>
                      <a:r>
                        <a:rPr lang="en-US" sz="1600" dirty="0"/>
                        <a:t> </a:t>
                      </a:r>
                      <a:r>
                        <a:rPr lang="en-US" sz="1600" dirty="0" err="1"/>
                        <a:t>hình</a:t>
                      </a:r>
                      <a:r>
                        <a:rPr lang="en-US" sz="1600" dirty="0"/>
                        <a:t> </a:t>
                      </a:r>
                      <a:r>
                        <a:rPr lang="en-US" sz="1600" dirty="0" err="1"/>
                        <a:t>sản</a:t>
                      </a:r>
                      <a:r>
                        <a:rPr lang="en-US" sz="1600" dirty="0"/>
                        <a:t> </a:t>
                      </a:r>
                      <a:r>
                        <a:rPr lang="en-US" sz="1600" dirty="0" err="1"/>
                        <a:t>phẩm</a:t>
                      </a:r>
                      <a:endParaRPr lang="en-US" sz="1600" dirty="0"/>
                    </a:p>
                  </a:txBody>
                  <a:tcPr marL="101555" marR="101555" marT="50777" marB="50777" anchor="ctr"/>
                </a:tc>
                <a:tc>
                  <a:txBody>
                    <a:bodyPr/>
                    <a:lstStyle/>
                    <a:p>
                      <a:r>
                        <a:rPr lang="vi-VN" sz="1600" dirty="0"/>
                        <a:t>Gia nhiệt ở 180–280°C, động cơ chạy liên tục, tiêu thụ điện rất cao</a:t>
                      </a:r>
                      <a:r>
                        <a:rPr lang="en-US" sz="1600" dirty="0"/>
                        <a:t>,…</a:t>
                      </a:r>
                      <a:endParaRPr lang="vi-VN" sz="1600" dirty="0"/>
                    </a:p>
                  </a:txBody>
                  <a:tcPr marL="101555" marR="101555" marT="50777" marB="50777" anchor="ctr"/>
                </a:tc>
                <a:extLst>
                  <a:ext uri="{0D108BD9-81ED-4DB2-BD59-A6C34878D82A}">
                    <a16:rowId xmlns:a16="http://schemas.microsoft.com/office/drawing/2014/main" val="4253907801"/>
                  </a:ext>
                </a:extLst>
              </a:tr>
              <a:tr h="1286363">
                <a:tc>
                  <a:txBody>
                    <a:bodyPr/>
                    <a:lstStyle/>
                    <a:p>
                      <a:r>
                        <a:rPr lang="en-US" sz="1600" b="1" dirty="0"/>
                        <a:t>Hệ thống làm nguội</a:t>
                      </a:r>
                      <a:endParaRPr lang="en-US" sz="1600" dirty="0"/>
                    </a:p>
                  </a:txBody>
                  <a:tcPr marL="101555" marR="101555" marT="50777" marB="50777" anchor="ctr"/>
                </a:tc>
                <a:tc>
                  <a:txBody>
                    <a:bodyPr/>
                    <a:lstStyle/>
                    <a:p>
                      <a:r>
                        <a:rPr lang="en-US" sz="1600" dirty="0"/>
                        <a:t>Sau tạo hình để ổn định hình dạng sản phẩm</a:t>
                      </a:r>
                    </a:p>
                  </a:txBody>
                  <a:tcPr marL="101555" marR="101555" marT="50777" marB="50777" anchor="ctr"/>
                </a:tc>
                <a:tc>
                  <a:txBody>
                    <a:bodyPr/>
                    <a:lstStyle/>
                    <a:p>
                      <a:r>
                        <a:rPr lang="vi-VN" sz="1600" dirty="0"/>
                        <a:t>Gồm quạt cưỡng bức, bơm nước, chiller – tiêu thụ điện cao, đặc biệt trong sản xuất liên tục</a:t>
                      </a:r>
                      <a:r>
                        <a:rPr lang="en-US" sz="1600" dirty="0"/>
                        <a:t>,…</a:t>
                      </a:r>
                      <a:endParaRPr lang="vi-VN" sz="1600" dirty="0"/>
                    </a:p>
                  </a:txBody>
                  <a:tcPr marL="101555" marR="101555" marT="50777" marB="50777" anchor="ctr"/>
                </a:tc>
                <a:extLst>
                  <a:ext uri="{0D108BD9-81ED-4DB2-BD59-A6C34878D82A}">
                    <a16:rowId xmlns:a16="http://schemas.microsoft.com/office/drawing/2014/main" val="2391785858"/>
                  </a:ext>
                </a:extLst>
              </a:tr>
              <a:tr h="1049401">
                <a:tc>
                  <a:txBody>
                    <a:bodyPr/>
                    <a:lstStyle/>
                    <a:p>
                      <a:r>
                        <a:rPr lang="en-US" sz="1600" b="1" dirty="0"/>
                        <a:t>Máy nén khí</a:t>
                      </a:r>
                      <a:endParaRPr lang="en-US" sz="1600" dirty="0"/>
                    </a:p>
                  </a:txBody>
                  <a:tcPr marL="101555" marR="101555" marT="50777" marB="50777" anchor="ctr"/>
                </a:tc>
                <a:tc>
                  <a:txBody>
                    <a:bodyPr/>
                    <a:lstStyle/>
                    <a:p>
                      <a:r>
                        <a:rPr lang="en-US" sz="1600"/>
                        <a:t>Hệ thống phụ trợ toàn nhà máy (van, thổi bụi, điều khiển khí)</a:t>
                      </a:r>
                    </a:p>
                  </a:txBody>
                  <a:tcPr marL="101555" marR="101555" marT="50777" marB="50777" anchor="ctr"/>
                </a:tc>
                <a:tc>
                  <a:txBody>
                    <a:bodyPr/>
                    <a:lstStyle/>
                    <a:p>
                      <a:r>
                        <a:rPr lang="en-US" sz="1600"/>
                        <a:t>Có thể chiếm 10–25% tổng điện năng nếu không kiểm soát tốt thời gian không tải</a:t>
                      </a:r>
                    </a:p>
                  </a:txBody>
                  <a:tcPr marL="101555" marR="101555" marT="50777" marB="50777" anchor="ctr"/>
                </a:tc>
                <a:extLst>
                  <a:ext uri="{0D108BD9-81ED-4DB2-BD59-A6C34878D82A}">
                    <a16:rowId xmlns:a16="http://schemas.microsoft.com/office/drawing/2014/main" val="3241142009"/>
                  </a:ext>
                </a:extLst>
              </a:tr>
              <a:tr h="1049401">
                <a:tc>
                  <a:txBody>
                    <a:bodyPr/>
                    <a:lstStyle/>
                    <a:p>
                      <a:r>
                        <a:rPr lang="en-US" sz="1600" b="1" dirty="0"/>
                        <a:t>Máy trộn &amp; hệ thống sấy</a:t>
                      </a:r>
                      <a:endParaRPr lang="en-US" sz="1600" dirty="0"/>
                    </a:p>
                  </a:txBody>
                  <a:tcPr marL="101555" marR="101555" marT="50777" marB="50777" anchor="ctr"/>
                </a:tc>
                <a:tc>
                  <a:txBody>
                    <a:bodyPr/>
                    <a:lstStyle/>
                    <a:p>
                      <a:r>
                        <a:rPr lang="vi-VN" sz="1600"/>
                        <a:t>Giai đoạn xử lý nguyên liệu (trước tạo hình)</a:t>
                      </a:r>
                    </a:p>
                  </a:txBody>
                  <a:tcPr marL="101555" marR="101555" marT="50777" marB="50777" anchor="ctr"/>
                </a:tc>
                <a:tc>
                  <a:txBody>
                    <a:bodyPr/>
                    <a:lstStyle/>
                    <a:p>
                      <a:r>
                        <a:rPr lang="vi-VN" sz="1600" dirty="0"/>
                        <a:t>Tiêu tốn nhiều điện cho quạt, điện trở nhiệt – thường hoạt động liên tục cả khi không cần</a:t>
                      </a:r>
                    </a:p>
                  </a:txBody>
                  <a:tcPr marL="101555" marR="101555" marT="50777" marB="50777" anchor="ctr"/>
                </a:tc>
                <a:extLst>
                  <a:ext uri="{0D108BD9-81ED-4DB2-BD59-A6C34878D82A}">
                    <a16:rowId xmlns:a16="http://schemas.microsoft.com/office/drawing/2014/main" val="2616749110"/>
                  </a:ext>
                </a:extLst>
              </a:tr>
            </a:tbl>
          </a:graphicData>
        </a:graphic>
      </p:graphicFrame>
    </p:spTree>
    <p:extLst>
      <p:ext uri="{BB962C8B-B14F-4D97-AF65-F5344CB8AC3E}">
        <p14:creationId xmlns:p14="http://schemas.microsoft.com/office/powerpoint/2010/main" val="1462839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79CD521-E663-4AB8-CB13-3CF5A779DF0D}"/>
              </a:ext>
            </a:extLst>
          </p:cNvPr>
          <p:cNvSpPr>
            <a:spLocks noGrp="1"/>
          </p:cNvSpPr>
          <p:nvPr>
            <p:ph type="title" idx="4294967295"/>
          </p:nvPr>
        </p:nvSpPr>
        <p:spPr>
          <a:xfrm>
            <a:off x="827314" y="1289101"/>
            <a:ext cx="6074229" cy="495200"/>
          </a:xfrm>
          <a:prstGeom prst="rect">
            <a:avLst/>
          </a:prstGeom>
        </p:spPr>
        <p:txBody>
          <a:bodyPr>
            <a:noAutofit/>
          </a:bodyPr>
          <a:lstStyle/>
          <a:p>
            <a:r>
              <a:rPr lang="vi-VN" sz="2400" b="1" dirty="0">
                <a:solidFill>
                  <a:srgbClr val="005854"/>
                </a:solidFill>
                <a:latin typeface="+mn-lt"/>
              </a:rPr>
              <a:t>SƠ BỘ VỀ VẬT LIỆU NHỰA</a:t>
            </a:r>
            <a:endParaRPr lang="en-US" sz="2400" b="1" dirty="0">
              <a:solidFill>
                <a:srgbClr val="005854"/>
              </a:solidFill>
              <a:latin typeface="+mn-lt"/>
            </a:endParaRPr>
          </a:p>
        </p:txBody>
      </p:sp>
      <p:sp>
        <p:nvSpPr>
          <p:cNvPr id="9" name="Text Placeholder 8">
            <a:extLst>
              <a:ext uri="{FF2B5EF4-FFF2-40B4-BE49-F238E27FC236}">
                <a16:creationId xmlns:a16="http://schemas.microsoft.com/office/drawing/2014/main" id="{7463187E-CA80-9666-594E-7F6901BAFB7E}"/>
              </a:ext>
            </a:extLst>
          </p:cNvPr>
          <p:cNvSpPr>
            <a:spLocks noGrp="1"/>
          </p:cNvSpPr>
          <p:nvPr>
            <p:ph type="body" idx="4294967295"/>
          </p:nvPr>
        </p:nvSpPr>
        <p:spPr>
          <a:xfrm>
            <a:off x="508908" y="2357674"/>
            <a:ext cx="6803692" cy="4038800"/>
          </a:xfrm>
        </p:spPr>
        <p:txBody>
          <a:bodyPr>
            <a:noAutofit/>
          </a:bodyPr>
          <a:lstStyle/>
          <a:p>
            <a:pPr marL="380990" indent="-380990" algn="just" eaLnBrk="0" fontAlgn="base" hangingPunct="0">
              <a:lnSpc>
                <a:spcPct val="130000"/>
              </a:lnSpc>
              <a:spcBef>
                <a:spcPct val="0"/>
              </a:spcBef>
              <a:spcAft>
                <a:spcPct val="0"/>
              </a:spcAft>
              <a:buClrTx/>
              <a:buSzTx/>
            </a:pPr>
            <a:r>
              <a:rPr lang="vi-VN" altLang="en-US" sz="1600" dirty="0">
                <a:solidFill>
                  <a:srgbClr val="000000"/>
                </a:solidFill>
                <a:latin typeface="+mn-lt"/>
                <a:cs typeface="Arial" panose="020B0604020202020204" pitchFamily="34" charset="0"/>
              </a:rPr>
              <a:t>Nhựa là một loại hình v</a:t>
            </a:r>
            <a:r>
              <a:rPr lang="en-US" altLang="en-US" sz="1600" dirty="0" err="1">
                <a:solidFill>
                  <a:srgbClr val="000000"/>
                </a:solidFill>
                <a:latin typeface="+mn-lt"/>
                <a:cs typeface="Arial" panose="020B0604020202020204" pitchFamily="34" charset="0"/>
              </a:rPr>
              <a:t>ật</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liệu</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dẻo</a:t>
            </a:r>
            <a:r>
              <a:rPr lang="en-US" altLang="en-US" sz="1600" dirty="0">
                <a:solidFill>
                  <a:srgbClr val="000000"/>
                </a:solidFill>
                <a:latin typeface="+mn-lt"/>
                <a:cs typeface="Arial" panose="020B0604020202020204" pitchFamily="34" charset="0"/>
              </a:rPr>
              <a:t> </a:t>
            </a:r>
            <a:r>
              <a:rPr lang="vi-VN" altLang="en-US" sz="1600" dirty="0">
                <a:solidFill>
                  <a:srgbClr val="000000"/>
                </a:solidFill>
                <a:latin typeface="+mn-lt"/>
                <a:cs typeface="Arial" panose="020B0604020202020204" pitchFamily="34" charset="0"/>
              </a:rPr>
              <a:t>cấu trúc từ</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các</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hợp</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chất</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hữu</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cơ</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có</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khả</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năng</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biến</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đổi</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hình</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dạng</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dưới</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sự</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tác</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dụng</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của</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nhiệt</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hoặc</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áp</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suất</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và</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vẫn</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giữ</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nguyên</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được</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sự</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biến</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dạng</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đó</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khi</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kết</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thúc</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quá</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trình</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Vật</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liệu</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dẻo</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có</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đặc</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tính</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bền</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nhẹ</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khó</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vỡ</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và</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màu</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sắc</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đa</a:t>
            </a:r>
            <a:r>
              <a:rPr lang="en-US" altLang="en-US" sz="1600" dirty="0">
                <a:solidFill>
                  <a:srgbClr val="000000"/>
                </a:solidFill>
                <a:latin typeface="+mn-lt"/>
                <a:cs typeface="Arial" panose="020B0604020202020204" pitchFamily="34" charset="0"/>
              </a:rPr>
              <a:t> </a:t>
            </a:r>
            <a:r>
              <a:rPr lang="en-US" altLang="en-US" sz="1600" dirty="0" err="1">
                <a:solidFill>
                  <a:srgbClr val="000000"/>
                </a:solidFill>
                <a:latin typeface="+mn-lt"/>
                <a:cs typeface="Arial" panose="020B0604020202020204" pitchFamily="34" charset="0"/>
              </a:rPr>
              <a:t>dạng</a:t>
            </a:r>
            <a:r>
              <a:rPr lang="en-US" altLang="en-US" sz="1600" dirty="0">
                <a:solidFill>
                  <a:srgbClr val="000000"/>
                </a:solidFill>
                <a:latin typeface="+mn-lt"/>
                <a:cs typeface="Arial" panose="020B0604020202020204" pitchFamily="34" charset="0"/>
              </a:rPr>
              <a:t>.</a:t>
            </a:r>
            <a:endParaRPr lang="vi-VN" altLang="en-US" sz="1600" dirty="0">
              <a:solidFill>
                <a:srgbClr val="000000"/>
              </a:solidFill>
              <a:latin typeface="+mn-lt"/>
              <a:cs typeface="Arial" panose="020B0604020202020204" pitchFamily="34" charset="0"/>
            </a:endParaRPr>
          </a:p>
          <a:p>
            <a:pPr marL="380990" indent="-380990" algn="just" eaLnBrk="0" fontAlgn="base" hangingPunct="0">
              <a:lnSpc>
                <a:spcPct val="130000"/>
              </a:lnSpc>
              <a:spcBef>
                <a:spcPct val="0"/>
              </a:spcBef>
              <a:spcAft>
                <a:spcPct val="0"/>
              </a:spcAft>
              <a:buClrTx/>
              <a:buSzTx/>
            </a:pPr>
            <a:r>
              <a:rPr lang="vi-VN" sz="1600" dirty="0">
                <a:solidFill>
                  <a:srgbClr val="000000"/>
                </a:solidFill>
                <a:latin typeface="+mn-lt"/>
                <a:cs typeface="Arial" panose="020B0604020202020204" pitchFamily="34" charset="0"/>
              </a:rPr>
              <a:t>Nhựa là các hợp chất hữu có nguồn gốc từ nguyên liệu hóa thạch như dầu mỏ, khí tự nhiên, than đá hoặc có nguồn gốc từ nguyên liệu sinh học mà điển hình là tinh bột ngô, khoai, sắn. Nhựa có khả năng tái chế để hoàn thành một vòng tuần hoàn của sản phẩm. Hiện nay chủ yếu nguyên liệu nhựa được sử dụng trên thế giới có nguồn gốc từ nguyên liệu hóa thạch</a:t>
            </a:r>
            <a:endParaRPr lang="en-US" altLang="en-US" sz="1600" dirty="0">
              <a:solidFill>
                <a:srgbClr val="000000"/>
              </a:solidFill>
              <a:latin typeface="+mn-lt"/>
              <a:cs typeface="Arial" panose="020B0604020202020204" pitchFamily="34" charset="0"/>
            </a:endParaRPr>
          </a:p>
          <a:p>
            <a:pPr marL="0" indent="0" algn="just" defTabSz="1219170" eaLnBrk="0" fontAlgn="base" hangingPunct="0">
              <a:lnSpc>
                <a:spcPct val="130000"/>
              </a:lnSpc>
              <a:spcBef>
                <a:spcPct val="0"/>
              </a:spcBef>
              <a:spcAft>
                <a:spcPct val="0"/>
              </a:spcAft>
              <a:buClrTx/>
              <a:buSzTx/>
              <a:buNone/>
            </a:pPr>
            <a:br>
              <a:rPr lang="en-US" altLang="en-US" sz="1600" dirty="0">
                <a:solidFill>
                  <a:schemeClr val="tx1"/>
                </a:solidFill>
                <a:latin typeface="+mn-lt"/>
              </a:rPr>
            </a:br>
            <a:endParaRPr lang="en-US" altLang="en-US" sz="1600" dirty="0">
              <a:solidFill>
                <a:schemeClr val="tx1"/>
              </a:solidFill>
              <a:latin typeface="+mn-lt"/>
            </a:endParaRPr>
          </a:p>
          <a:p>
            <a:pPr algn="just">
              <a:lnSpc>
                <a:spcPct val="130000"/>
              </a:lnSpc>
            </a:pPr>
            <a:endParaRPr lang="en-US" sz="1600" dirty="0">
              <a:latin typeface="+mn-lt"/>
            </a:endParaRPr>
          </a:p>
        </p:txBody>
      </p:sp>
      <p:sp>
        <p:nvSpPr>
          <p:cNvPr id="11" name="Rectangle 2">
            <a:extLst>
              <a:ext uri="{FF2B5EF4-FFF2-40B4-BE49-F238E27FC236}">
                <a16:creationId xmlns:a16="http://schemas.microsoft.com/office/drawing/2014/main" id="{7A1F02D0-7724-5BFF-F161-42A779E557D2}"/>
              </a:ext>
            </a:extLst>
          </p:cNvPr>
          <p:cNvSpPr>
            <a:spLocks noChangeArrowheads="1"/>
          </p:cNvSpPr>
          <p:nvPr/>
        </p:nvSpPr>
        <p:spPr bwMode="auto">
          <a:xfrm>
            <a:off x="5429251" y="1105814"/>
            <a:ext cx="24628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defTabSz="1219170" eaLnBrk="0" fontAlgn="base" hangingPunct="0">
              <a:spcBef>
                <a:spcPct val="0"/>
              </a:spcBef>
              <a:spcAft>
                <a:spcPct val="0"/>
              </a:spcAft>
            </a:pPr>
            <a:br>
              <a:rPr lang="en-US" altLang="en-US" sz="2400" dirty="0"/>
            </a:br>
            <a:endParaRPr lang="en-US" altLang="en-US" sz="2400" dirty="0"/>
          </a:p>
        </p:txBody>
      </p:sp>
      <p:pic>
        <p:nvPicPr>
          <p:cNvPr id="13" name="Picture 12">
            <a:extLst>
              <a:ext uri="{FF2B5EF4-FFF2-40B4-BE49-F238E27FC236}">
                <a16:creationId xmlns:a16="http://schemas.microsoft.com/office/drawing/2014/main" id="{A8374963-BCD0-EDAB-343B-9C223F3BD0DE}"/>
              </a:ext>
            </a:extLst>
          </p:cNvPr>
          <p:cNvPicPr>
            <a:picLocks noChangeAspect="1"/>
          </p:cNvPicPr>
          <p:nvPr/>
        </p:nvPicPr>
        <p:blipFill>
          <a:blip r:embed="rId2"/>
          <a:stretch>
            <a:fillRect/>
          </a:stretch>
        </p:blipFill>
        <p:spPr>
          <a:xfrm>
            <a:off x="7782552" y="2091871"/>
            <a:ext cx="4409447" cy="4038797"/>
          </a:xfrm>
          <a:prstGeom prst="rect">
            <a:avLst/>
          </a:prstGeom>
        </p:spPr>
      </p:pic>
    </p:spTree>
    <p:extLst>
      <p:ext uri="{BB962C8B-B14F-4D97-AF65-F5344CB8AC3E}">
        <p14:creationId xmlns:p14="http://schemas.microsoft.com/office/powerpoint/2010/main" val="4268590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BE702-D95A-401D-B9A4-43045F92C1EF}"/>
              </a:ext>
            </a:extLst>
          </p:cNvPr>
          <p:cNvSpPr>
            <a:spLocks noGrp="1"/>
          </p:cNvSpPr>
          <p:nvPr>
            <p:ph type="title" idx="4294967295"/>
          </p:nvPr>
        </p:nvSpPr>
        <p:spPr>
          <a:xfrm>
            <a:off x="609600" y="1256203"/>
            <a:ext cx="10972800" cy="495200"/>
          </a:xfrm>
          <a:prstGeom prst="rect">
            <a:avLst/>
          </a:prstGeom>
        </p:spPr>
        <p:txBody>
          <a:bodyPr>
            <a:noAutofit/>
          </a:bodyPr>
          <a:lstStyle/>
          <a:p>
            <a:pPr algn="ctr"/>
            <a:r>
              <a:rPr lang="en-US" sz="2400" b="1" dirty="0">
                <a:solidFill>
                  <a:schemeClr val="accent1">
                    <a:lumMod val="50000"/>
                  </a:schemeClr>
                </a:solidFill>
                <a:latin typeface="Arial" panose="020B0604020202020204" pitchFamily="34" charset="0"/>
                <a:cs typeface="Arial" panose="020B0604020202020204" pitchFamily="34" charset="0"/>
              </a:rPr>
              <a:t>THẢO LUẬN NHANH – VAI TRÒ KỸ THUẬT VIÊN</a:t>
            </a:r>
          </a:p>
        </p:txBody>
      </p:sp>
      <p:sp>
        <p:nvSpPr>
          <p:cNvPr id="4" name="Rectangle 1">
            <a:extLst>
              <a:ext uri="{FF2B5EF4-FFF2-40B4-BE49-F238E27FC236}">
                <a16:creationId xmlns:a16="http://schemas.microsoft.com/office/drawing/2014/main" id="{6D00A037-6D71-4119-AD07-6FFAF3C70415}"/>
              </a:ext>
            </a:extLst>
          </p:cNvPr>
          <p:cNvSpPr>
            <a:spLocks noGrp="1" noChangeArrowheads="1"/>
          </p:cNvSpPr>
          <p:nvPr>
            <p:ph type="body" idx="4294967295"/>
          </p:nvPr>
        </p:nvSpPr>
        <p:spPr bwMode="auto">
          <a:xfrm>
            <a:off x="609600" y="2355090"/>
            <a:ext cx="10972800" cy="1785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lnSpc>
                <a:spcPct val="150000"/>
              </a:lnSpc>
              <a:spcBef>
                <a:spcPct val="0"/>
              </a:spcBef>
              <a:spcAft>
                <a:spcPct val="0"/>
              </a:spcAft>
              <a:buClrTx/>
              <a:buSzTx/>
              <a:buNone/>
            </a:pPr>
            <a:r>
              <a:rPr lang="en-US" altLang="en-US" sz="1800" dirty="0">
                <a:solidFill>
                  <a:schemeClr val="tx1"/>
                </a:solidFill>
                <a:latin typeface="Arial" panose="020B0604020202020204" pitchFamily="34" charset="0"/>
              </a:rPr>
              <a:t>1. Kỹ thuật viên có thể làm gì để tiết kiệm điện trong công đoạn gia nhiệt?</a:t>
            </a:r>
          </a:p>
          <a:p>
            <a:pPr marL="0" indent="0" defTabSz="1219170" eaLnBrk="0" fontAlgn="base" hangingPunct="0">
              <a:lnSpc>
                <a:spcPct val="150000"/>
              </a:lnSpc>
              <a:spcBef>
                <a:spcPct val="0"/>
              </a:spcBef>
              <a:spcAft>
                <a:spcPct val="0"/>
              </a:spcAft>
              <a:buClrTx/>
              <a:buSzTx/>
              <a:buNone/>
            </a:pPr>
            <a:r>
              <a:rPr lang="en-US" altLang="en-US" sz="1800" dirty="0">
                <a:solidFill>
                  <a:schemeClr val="tx1"/>
                </a:solidFill>
                <a:latin typeface="Arial" panose="020B0604020202020204" pitchFamily="34" charset="0"/>
              </a:rPr>
              <a:t>2. Nếu hệ thống làm mát hoạt động yếu, kỹ thuật viên nên kiểm tra gì đầu tiên?</a:t>
            </a:r>
          </a:p>
          <a:p>
            <a:pPr marL="0" indent="0" defTabSz="1219170" eaLnBrk="0" fontAlgn="base" hangingPunct="0">
              <a:lnSpc>
                <a:spcPct val="150000"/>
              </a:lnSpc>
              <a:spcBef>
                <a:spcPct val="0"/>
              </a:spcBef>
              <a:spcAft>
                <a:spcPct val="0"/>
              </a:spcAft>
              <a:buClrTx/>
              <a:buSzTx/>
              <a:buNone/>
            </a:pPr>
            <a:r>
              <a:rPr lang="en-US" altLang="en-US" sz="1800" dirty="0">
                <a:solidFill>
                  <a:schemeClr val="tx1"/>
                </a:solidFill>
                <a:latin typeface="Arial" panose="020B0604020202020204" pitchFamily="34" charset="0"/>
              </a:rPr>
              <a:t>3. Có cần ghi nhận số liệu tiêu thụ điện hằng ngày không? Tại sao?</a:t>
            </a:r>
            <a:br>
              <a:rPr lang="en-US" altLang="en-US" sz="1800" dirty="0">
                <a:solidFill>
                  <a:schemeClr val="tx1"/>
                </a:solidFill>
                <a:latin typeface="Arial" panose="020B0604020202020204" pitchFamily="34" charset="0"/>
              </a:rPr>
            </a:br>
            <a:r>
              <a:rPr lang="en-US" altLang="en-US" sz="1800" dirty="0">
                <a:solidFill>
                  <a:schemeClr val="tx1"/>
                </a:solidFill>
                <a:latin typeface="Arial" panose="020B0604020202020204" pitchFamily="34" charset="0"/>
              </a:rPr>
              <a:t> </a:t>
            </a:r>
            <a:r>
              <a:rPr lang="en-US" altLang="en-US" sz="1800" b="1" dirty="0">
                <a:solidFill>
                  <a:schemeClr val="tx1"/>
                </a:solidFill>
                <a:latin typeface="Arial" panose="020B0604020202020204" pitchFamily="34" charset="0"/>
              </a:rPr>
              <a:t>Thời gian:</a:t>
            </a:r>
            <a:r>
              <a:rPr lang="en-US" altLang="en-US" sz="1800" dirty="0">
                <a:solidFill>
                  <a:schemeClr val="tx1"/>
                </a:solidFill>
                <a:latin typeface="Arial" panose="020B0604020202020204" pitchFamily="34" charset="0"/>
              </a:rPr>
              <a:t> 10 phút</a:t>
            </a:r>
          </a:p>
        </p:txBody>
      </p:sp>
    </p:spTree>
    <p:extLst>
      <p:ext uri="{BB962C8B-B14F-4D97-AF65-F5344CB8AC3E}">
        <p14:creationId xmlns:p14="http://schemas.microsoft.com/office/powerpoint/2010/main" val="4678734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oogle Shape;48;p15">
            <a:extLst>
              <a:ext uri="{FF2B5EF4-FFF2-40B4-BE49-F238E27FC236}">
                <a16:creationId xmlns:a16="http://schemas.microsoft.com/office/drawing/2014/main" id="{412EDC1F-9463-9034-00BF-5C4ED3ABB6EE}"/>
              </a:ext>
            </a:extLst>
          </p:cNvPr>
          <p:cNvGrpSpPr/>
          <p:nvPr/>
        </p:nvGrpSpPr>
        <p:grpSpPr>
          <a:xfrm>
            <a:off x="6102673" y="1155628"/>
            <a:ext cx="5486761" cy="4546744"/>
            <a:chOff x="1079350" y="238125"/>
            <a:chExt cx="5461275" cy="4525625"/>
          </a:xfrm>
        </p:grpSpPr>
        <p:sp>
          <p:nvSpPr>
            <p:cNvPr id="3" name="Google Shape;49;p15">
              <a:extLst>
                <a:ext uri="{FF2B5EF4-FFF2-40B4-BE49-F238E27FC236}">
                  <a16:creationId xmlns:a16="http://schemas.microsoft.com/office/drawing/2014/main" id="{C8A7A38B-7A8C-BBD5-2031-1C9288C15127}"/>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 name="Google Shape;50;p15">
              <a:extLst>
                <a:ext uri="{FF2B5EF4-FFF2-40B4-BE49-F238E27FC236}">
                  <a16:creationId xmlns:a16="http://schemas.microsoft.com/office/drawing/2014/main" id="{C5AD6F5D-244E-1B27-F8BF-46B0706949BA}"/>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 name="Google Shape;51;p15">
              <a:extLst>
                <a:ext uri="{FF2B5EF4-FFF2-40B4-BE49-F238E27FC236}">
                  <a16:creationId xmlns:a16="http://schemas.microsoft.com/office/drawing/2014/main" id="{D648F00A-B917-299E-0A39-CFCD5EE4BED8}"/>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Google Shape;52;p15">
              <a:extLst>
                <a:ext uri="{FF2B5EF4-FFF2-40B4-BE49-F238E27FC236}">
                  <a16:creationId xmlns:a16="http://schemas.microsoft.com/office/drawing/2014/main" id="{4F61BE55-406D-16E7-ECB1-BD6387DA2DEC}"/>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 name="Google Shape;53;p15">
              <a:extLst>
                <a:ext uri="{FF2B5EF4-FFF2-40B4-BE49-F238E27FC236}">
                  <a16:creationId xmlns:a16="http://schemas.microsoft.com/office/drawing/2014/main" id="{616A8C49-1855-D400-CE0D-03B22BEFC830}"/>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 name="Google Shape;54;p15">
              <a:extLst>
                <a:ext uri="{FF2B5EF4-FFF2-40B4-BE49-F238E27FC236}">
                  <a16:creationId xmlns:a16="http://schemas.microsoft.com/office/drawing/2014/main" id="{69C3B533-A7C4-A8A4-21B3-117C77E1F61D}"/>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 name="Google Shape;55;p15">
              <a:extLst>
                <a:ext uri="{FF2B5EF4-FFF2-40B4-BE49-F238E27FC236}">
                  <a16:creationId xmlns:a16="http://schemas.microsoft.com/office/drawing/2014/main" id="{51CFAA72-A139-8B8F-C086-9762816EF8C6}"/>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 name="Google Shape;56;p15">
              <a:extLst>
                <a:ext uri="{FF2B5EF4-FFF2-40B4-BE49-F238E27FC236}">
                  <a16:creationId xmlns:a16="http://schemas.microsoft.com/office/drawing/2014/main" id="{54126D26-76E5-B527-6F0B-C5BB9681F042}"/>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 name="Google Shape;57;p15">
              <a:extLst>
                <a:ext uri="{FF2B5EF4-FFF2-40B4-BE49-F238E27FC236}">
                  <a16:creationId xmlns:a16="http://schemas.microsoft.com/office/drawing/2014/main" id="{A8874097-42C5-4F71-5866-7EF4A07E94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 name="Google Shape;58;p15">
              <a:extLst>
                <a:ext uri="{FF2B5EF4-FFF2-40B4-BE49-F238E27FC236}">
                  <a16:creationId xmlns:a16="http://schemas.microsoft.com/office/drawing/2014/main" id="{9857DFE3-43BB-FDB0-EA51-A0F1D58C23A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 name="Google Shape;59;p15">
              <a:extLst>
                <a:ext uri="{FF2B5EF4-FFF2-40B4-BE49-F238E27FC236}">
                  <a16:creationId xmlns:a16="http://schemas.microsoft.com/office/drawing/2014/main" id="{7F401C70-B1C0-7185-7BD5-D49B9B683A95}"/>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 name="Google Shape;60;p15">
              <a:extLst>
                <a:ext uri="{FF2B5EF4-FFF2-40B4-BE49-F238E27FC236}">
                  <a16:creationId xmlns:a16="http://schemas.microsoft.com/office/drawing/2014/main" id="{32573581-6BB0-62D7-D525-1EF293AC2F30}"/>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 name="Google Shape;61;p15">
              <a:extLst>
                <a:ext uri="{FF2B5EF4-FFF2-40B4-BE49-F238E27FC236}">
                  <a16:creationId xmlns:a16="http://schemas.microsoft.com/office/drawing/2014/main" id="{36F69AE0-F1B5-C563-E008-E14A08BDBFD5}"/>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 name="Google Shape;62;p15">
              <a:extLst>
                <a:ext uri="{FF2B5EF4-FFF2-40B4-BE49-F238E27FC236}">
                  <a16:creationId xmlns:a16="http://schemas.microsoft.com/office/drawing/2014/main" id="{F2AD48C0-818D-C7A2-74CA-F76EB1B41B04}"/>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 name="Google Shape;63;p15">
              <a:extLst>
                <a:ext uri="{FF2B5EF4-FFF2-40B4-BE49-F238E27FC236}">
                  <a16:creationId xmlns:a16="http://schemas.microsoft.com/office/drawing/2014/main" id="{CC2D668C-8D02-2C02-646C-2E9806CCA878}"/>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 name="Google Shape;64;p15">
              <a:extLst>
                <a:ext uri="{FF2B5EF4-FFF2-40B4-BE49-F238E27FC236}">
                  <a16:creationId xmlns:a16="http://schemas.microsoft.com/office/drawing/2014/main" id="{B20FB62E-B27C-D705-FEBC-CB26150432C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 name="Google Shape;65;p15">
              <a:extLst>
                <a:ext uri="{FF2B5EF4-FFF2-40B4-BE49-F238E27FC236}">
                  <a16:creationId xmlns:a16="http://schemas.microsoft.com/office/drawing/2014/main" id="{D8284018-FFF4-9C8C-2EEC-22E3B6604DBA}"/>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Google Shape;66;p15">
              <a:extLst>
                <a:ext uri="{FF2B5EF4-FFF2-40B4-BE49-F238E27FC236}">
                  <a16:creationId xmlns:a16="http://schemas.microsoft.com/office/drawing/2014/main" id="{D0DDFA1C-D5BA-4480-F3E0-597ACC8C86ED}"/>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Google Shape;67;p15">
              <a:extLst>
                <a:ext uri="{FF2B5EF4-FFF2-40B4-BE49-F238E27FC236}">
                  <a16:creationId xmlns:a16="http://schemas.microsoft.com/office/drawing/2014/main" id="{CB7EE064-7B44-24A6-FDE7-569385C430C4}"/>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 name="Google Shape;68;p15">
              <a:extLst>
                <a:ext uri="{FF2B5EF4-FFF2-40B4-BE49-F238E27FC236}">
                  <a16:creationId xmlns:a16="http://schemas.microsoft.com/office/drawing/2014/main" id="{5493F1B6-2F8A-F5E5-CFB7-705453873429}"/>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 name="Google Shape;69;p15">
              <a:extLst>
                <a:ext uri="{FF2B5EF4-FFF2-40B4-BE49-F238E27FC236}">
                  <a16:creationId xmlns:a16="http://schemas.microsoft.com/office/drawing/2014/main" id="{B7349BA6-B4C3-5FCA-3E1D-724A3867A001}"/>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 name="Google Shape;70;p15">
              <a:extLst>
                <a:ext uri="{FF2B5EF4-FFF2-40B4-BE49-F238E27FC236}">
                  <a16:creationId xmlns:a16="http://schemas.microsoft.com/office/drawing/2014/main" id="{2B02CA33-233C-D8DF-35FE-166236516A00}"/>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 name="Google Shape;71;p15">
              <a:extLst>
                <a:ext uri="{FF2B5EF4-FFF2-40B4-BE49-F238E27FC236}">
                  <a16:creationId xmlns:a16="http://schemas.microsoft.com/office/drawing/2014/main" id="{0D16A7DB-B4D5-DDD6-A0CB-A9A039379E09}"/>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 name="Google Shape;72;p15">
              <a:extLst>
                <a:ext uri="{FF2B5EF4-FFF2-40B4-BE49-F238E27FC236}">
                  <a16:creationId xmlns:a16="http://schemas.microsoft.com/office/drawing/2014/main" id="{F040A566-F502-F0F3-946A-5C42BB388F59}"/>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 name="Google Shape;73;p15">
              <a:extLst>
                <a:ext uri="{FF2B5EF4-FFF2-40B4-BE49-F238E27FC236}">
                  <a16:creationId xmlns:a16="http://schemas.microsoft.com/office/drawing/2014/main" id="{E72680F4-71CD-4562-5A29-F84D8054E916}"/>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 name="Google Shape;74;p15">
              <a:extLst>
                <a:ext uri="{FF2B5EF4-FFF2-40B4-BE49-F238E27FC236}">
                  <a16:creationId xmlns:a16="http://schemas.microsoft.com/office/drawing/2014/main" id="{CD62B95F-07C5-3C91-0D9F-E08A2E633108}"/>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75;p15">
              <a:extLst>
                <a:ext uri="{FF2B5EF4-FFF2-40B4-BE49-F238E27FC236}">
                  <a16:creationId xmlns:a16="http://schemas.microsoft.com/office/drawing/2014/main" id="{AAB79748-A7A4-DE88-D79D-BDE480094762}"/>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 name="Google Shape;76;p15">
              <a:extLst>
                <a:ext uri="{FF2B5EF4-FFF2-40B4-BE49-F238E27FC236}">
                  <a16:creationId xmlns:a16="http://schemas.microsoft.com/office/drawing/2014/main" id="{C17E7172-4DEE-7022-F4CD-D6205D3DF5E8}"/>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 name="Google Shape;77;p15">
              <a:extLst>
                <a:ext uri="{FF2B5EF4-FFF2-40B4-BE49-F238E27FC236}">
                  <a16:creationId xmlns:a16="http://schemas.microsoft.com/office/drawing/2014/main" id="{D19F878E-9C9C-A0A0-AD89-3365E290CE8D}"/>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 name="Google Shape;78;p15">
              <a:extLst>
                <a:ext uri="{FF2B5EF4-FFF2-40B4-BE49-F238E27FC236}">
                  <a16:creationId xmlns:a16="http://schemas.microsoft.com/office/drawing/2014/main" id="{26C781F7-B4DE-9141-1124-E13BAB9E163D}"/>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 name="Google Shape;79;p15">
              <a:extLst>
                <a:ext uri="{FF2B5EF4-FFF2-40B4-BE49-F238E27FC236}">
                  <a16:creationId xmlns:a16="http://schemas.microsoft.com/office/drawing/2014/main" id="{A8E2B2D8-F5F2-2B0C-9B62-60EA8DC8090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 name="Google Shape;80;p15">
              <a:extLst>
                <a:ext uri="{FF2B5EF4-FFF2-40B4-BE49-F238E27FC236}">
                  <a16:creationId xmlns:a16="http://schemas.microsoft.com/office/drawing/2014/main" id="{3E6A8B72-C1A7-9975-4581-DC98815EEB56}"/>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 name="Google Shape;81;p15">
              <a:extLst>
                <a:ext uri="{FF2B5EF4-FFF2-40B4-BE49-F238E27FC236}">
                  <a16:creationId xmlns:a16="http://schemas.microsoft.com/office/drawing/2014/main" id="{376643C1-CA30-6E1E-47A1-5D5EE3F0F7AC}"/>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 name="Google Shape;82;p15">
              <a:extLst>
                <a:ext uri="{FF2B5EF4-FFF2-40B4-BE49-F238E27FC236}">
                  <a16:creationId xmlns:a16="http://schemas.microsoft.com/office/drawing/2014/main" id="{E8DFDA1B-6082-D9AB-5AC3-29B6BE0BB07B}"/>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 name="Google Shape;83;p15">
              <a:extLst>
                <a:ext uri="{FF2B5EF4-FFF2-40B4-BE49-F238E27FC236}">
                  <a16:creationId xmlns:a16="http://schemas.microsoft.com/office/drawing/2014/main" id="{B4A11B14-8BED-AA03-B3CE-3D2138CAE1F5}"/>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 name="Google Shape;84;p15">
              <a:extLst>
                <a:ext uri="{FF2B5EF4-FFF2-40B4-BE49-F238E27FC236}">
                  <a16:creationId xmlns:a16="http://schemas.microsoft.com/office/drawing/2014/main" id="{A998868C-F3F2-041E-6E23-84DA7B3D6DC9}"/>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 name="Google Shape;85;p15">
              <a:extLst>
                <a:ext uri="{FF2B5EF4-FFF2-40B4-BE49-F238E27FC236}">
                  <a16:creationId xmlns:a16="http://schemas.microsoft.com/office/drawing/2014/main" id="{3A5A5757-242C-7A70-6631-4A60BE84810B}"/>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 name="Google Shape;86;p15">
              <a:extLst>
                <a:ext uri="{FF2B5EF4-FFF2-40B4-BE49-F238E27FC236}">
                  <a16:creationId xmlns:a16="http://schemas.microsoft.com/office/drawing/2014/main" id="{E08B28FB-2F85-D4E3-36A0-87D27BC8181B}"/>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1" name="Google Shape;87;p15">
              <a:extLst>
                <a:ext uri="{FF2B5EF4-FFF2-40B4-BE49-F238E27FC236}">
                  <a16:creationId xmlns:a16="http://schemas.microsoft.com/office/drawing/2014/main" id="{A47413C8-D2A8-26DB-9358-61F219D51109}"/>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 name="Google Shape;88;p15">
              <a:extLst>
                <a:ext uri="{FF2B5EF4-FFF2-40B4-BE49-F238E27FC236}">
                  <a16:creationId xmlns:a16="http://schemas.microsoft.com/office/drawing/2014/main" id="{109C64D6-15E7-B98C-395A-002160E6041F}"/>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3" name="Google Shape;89;p15">
              <a:extLst>
                <a:ext uri="{FF2B5EF4-FFF2-40B4-BE49-F238E27FC236}">
                  <a16:creationId xmlns:a16="http://schemas.microsoft.com/office/drawing/2014/main" id="{69D599FE-9212-EDD1-FAC0-A6BBDD6E1A9A}"/>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4" name="Google Shape;90;p15">
              <a:extLst>
                <a:ext uri="{FF2B5EF4-FFF2-40B4-BE49-F238E27FC236}">
                  <a16:creationId xmlns:a16="http://schemas.microsoft.com/office/drawing/2014/main" id="{EEA8D6C6-198F-ADA2-0366-562052FD5C14}"/>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 name="Google Shape;91;p15">
              <a:extLst>
                <a:ext uri="{FF2B5EF4-FFF2-40B4-BE49-F238E27FC236}">
                  <a16:creationId xmlns:a16="http://schemas.microsoft.com/office/drawing/2014/main" id="{99624CF2-F67F-DCD9-BF5D-8DB05BD6D1B5}"/>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6" name="Google Shape;92;p15">
              <a:extLst>
                <a:ext uri="{FF2B5EF4-FFF2-40B4-BE49-F238E27FC236}">
                  <a16:creationId xmlns:a16="http://schemas.microsoft.com/office/drawing/2014/main" id="{DAFA4CBA-2BF5-0263-621B-E42DF068311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 name="Google Shape;93;p15">
              <a:extLst>
                <a:ext uri="{FF2B5EF4-FFF2-40B4-BE49-F238E27FC236}">
                  <a16:creationId xmlns:a16="http://schemas.microsoft.com/office/drawing/2014/main" id="{2B1505D7-CD5B-CD5A-79A7-32229F03EE9A}"/>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8" name="Google Shape;94;p15">
              <a:extLst>
                <a:ext uri="{FF2B5EF4-FFF2-40B4-BE49-F238E27FC236}">
                  <a16:creationId xmlns:a16="http://schemas.microsoft.com/office/drawing/2014/main" id="{FEFDC3C2-493E-D39C-3F35-88F403A85A9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9" name="Google Shape;95;p15">
              <a:extLst>
                <a:ext uri="{FF2B5EF4-FFF2-40B4-BE49-F238E27FC236}">
                  <a16:creationId xmlns:a16="http://schemas.microsoft.com/office/drawing/2014/main" id="{501E614C-2B28-A83E-C142-AFA80BEC5636}"/>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0" name="Google Shape;96;p15">
              <a:extLst>
                <a:ext uri="{FF2B5EF4-FFF2-40B4-BE49-F238E27FC236}">
                  <a16:creationId xmlns:a16="http://schemas.microsoft.com/office/drawing/2014/main" id="{D7D448C8-F0EB-6B6D-4C82-597674D54012}"/>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1" name="Google Shape;97;p15">
              <a:extLst>
                <a:ext uri="{FF2B5EF4-FFF2-40B4-BE49-F238E27FC236}">
                  <a16:creationId xmlns:a16="http://schemas.microsoft.com/office/drawing/2014/main" id="{AAED47FB-6869-F163-4313-2C278C64711E}"/>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2" name="Google Shape;98;p15">
              <a:extLst>
                <a:ext uri="{FF2B5EF4-FFF2-40B4-BE49-F238E27FC236}">
                  <a16:creationId xmlns:a16="http://schemas.microsoft.com/office/drawing/2014/main" id="{52FBCD44-4AD5-2623-6BB3-9038DD01A339}"/>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3" name="Google Shape;99;p15">
              <a:extLst>
                <a:ext uri="{FF2B5EF4-FFF2-40B4-BE49-F238E27FC236}">
                  <a16:creationId xmlns:a16="http://schemas.microsoft.com/office/drawing/2014/main" id="{E8803ABA-D87E-AB80-A86D-74616CF9408E}"/>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4" name="Google Shape;100;p15">
              <a:extLst>
                <a:ext uri="{FF2B5EF4-FFF2-40B4-BE49-F238E27FC236}">
                  <a16:creationId xmlns:a16="http://schemas.microsoft.com/office/drawing/2014/main" id="{C7DC7172-C51E-DA4F-24E2-27440BABD1DB}"/>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5" name="Google Shape;101;p15">
              <a:extLst>
                <a:ext uri="{FF2B5EF4-FFF2-40B4-BE49-F238E27FC236}">
                  <a16:creationId xmlns:a16="http://schemas.microsoft.com/office/drawing/2014/main" id="{90506FFD-5789-378C-882A-53A2C2530DC5}"/>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6" name="Google Shape;102;p15">
              <a:extLst>
                <a:ext uri="{FF2B5EF4-FFF2-40B4-BE49-F238E27FC236}">
                  <a16:creationId xmlns:a16="http://schemas.microsoft.com/office/drawing/2014/main" id="{443EE6B3-9948-0F5B-0973-09F77A5384FE}"/>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 name="Google Shape;103;p15">
              <a:extLst>
                <a:ext uri="{FF2B5EF4-FFF2-40B4-BE49-F238E27FC236}">
                  <a16:creationId xmlns:a16="http://schemas.microsoft.com/office/drawing/2014/main" id="{60C2A2ED-2CB7-D20E-2635-10BAF85DC3D9}"/>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 name="Google Shape;104;p15">
              <a:extLst>
                <a:ext uri="{FF2B5EF4-FFF2-40B4-BE49-F238E27FC236}">
                  <a16:creationId xmlns:a16="http://schemas.microsoft.com/office/drawing/2014/main" id="{F6C148ED-1546-5168-E867-B44B4B708791}"/>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9" name="Google Shape;105;p15">
              <a:extLst>
                <a:ext uri="{FF2B5EF4-FFF2-40B4-BE49-F238E27FC236}">
                  <a16:creationId xmlns:a16="http://schemas.microsoft.com/office/drawing/2014/main" id="{60DF5E1C-C880-F347-D9EB-0AA6EA33E40E}"/>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0" name="Google Shape;106;p15">
              <a:extLst>
                <a:ext uri="{FF2B5EF4-FFF2-40B4-BE49-F238E27FC236}">
                  <a16:creationId xmlns:a16="http://schemas.microsoft.com/office/drawing/2014/main" id="{9004F4A1-425D-F1D1-ABF4-4C46833F5778}"/>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1" name="Google Shape;107;p15">
              <a:extLst>
                <a:ext uri="{FF2B5EF4-FFF2-40B4-BE49-F238E27FC236}">
                  <a16:creationId xmlns:a16="http://schemas.microsoft.com/office/drawing/2014/main" id="{7E87C174-4100-3D74-42D5-D61FA2B8691D}"/>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2" name="Google Shape;108;p15">
              <a:extLst>
                <a:ext uri="{FF2B5EF4-FFF2-40B4-BE49-F238E27FC236}">
                  <a16:creationId xmlns:a16="http://schemas.microsoft.com/office/drawing/2014/main" id="{9ABF88BA-E0E5-49F0-75C4-5E29DB8B0C0B}"/>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3" name="Google Shape;109;p15">
              <a:extLst>
                <a:ext uri="{FF2B5EF4-FFF2-40B4-BE49-F238E27FC236}">
                  <a16:creationId xmlns:a16="http://schemas.microsoft.com/office/drawing/2014/main" id="{69066942-910C-3DDA-824C-CF83FB580AC1}"/>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4" name="Google Shape;110;p15">
              <a:extLst>
                <a:ext uri="{FF2B5EF4-FFF2-40B4-BE49-F238E27FC236}">
                  <a16:creationId xmlns:a16="http://schemas.microsoft.com/office/drawing/2014/main" id="{00542A40-F9DD-E0D1-BACB-5EE1C04010E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5" name="Google Shape;111;p15">
              <a:extLst>
                <a:ext uri="{FF2B5EF4-FFF2-40B4-BE49-F238E27FC236}">
                  <a16:creationId xmlns:a16="http://schemas.microsoft.com/office/drawing/2014/main" id="{65E58954-6BD8-A9F4-5F0F-09E36F8EE385}"/>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6" name="Google Shape;112;p15">
              <a:extLst>
                <a:ext uri="{FF2B5EF4-FFF2-40B4-BE49-F238E27FC236}">
                  <a16:creationId xmlns:a16="http://schemas.microsoft.com/office/drawing/2014/main" id="{EAC321E4-AB49-E18C-33C3-58E1D96F50EF}"/>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7" name="Google Shape;113;p15">
              <a:extLst>
                <a:ext uri="{FF2B5EF4-FFF2-40B4-BE49-F238E27FC236}">
                  <a16:creationId xmlns:a16="http://schemas.microsoft.com/office/drawing/2014/main" id="{864740DA-52A3-3E41-7186-11BB2F52DF1F}"/>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8" name="Google Shape;114;p15">
              <a:extLst>
                <a:ext uri="{FF2B5EF4-FFF2-40B4-BE49-F238E27FC236}">
                  <a16:creationId xmlns:a16="http://schemas.microsoft.com/office/drawing/2014/main" id="{E397E19D-48FF-918B-BCF0-241940022F5F}"/>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9" name="Google Shape;115;p15">
              <a:extLst>
                <a:ext uri="{FF2B5EF4-FFF2-40B4-BE49-F238E27FC236}">
                  <a16:creationId xmlns:a16="http://schemas.microsoft.com/office/drawing/2014/main" id="{4100FED5-A4B7-60DF-E532-7E99000D8BF9}"/>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0" name="Google Shape;116;p15">
              <a:extLst>
                <a:ext uri="{FF2B5EF4-FFF2-40B4-BE49-F238E27FC236}">
                  <a16:creationId xmlns:a16="http://schemas.microsoft.com/office/drawing/2014/main" id="{CA572FCA-ECCC-096B-4565-E9D2D1777CAF}"/>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1" name="Google Shape;117;p15">
              <a:extLst>
                <a:ext uri="{FF2B5EF4-FFF2-40B4-BE49-F238E27FC236}">
                  <a16:creationId xmlns:a16="http://schemas.microsoft.com/office/drawing/2014/main" id="{2A651C02-20E5-2391-3AE9-0F3802C5FBA7}"/>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2" name="Google Shape;118;p15">
              <a:extLst>
                <a:ext uri="{FF2B5EF4-FFF2-40B4-BE49-F238E27FC236}">
                  <a16:creationId xmlns:a16="http://schemas.microsoft.com/office/drawing/2014/main" id="{E79179B4-81E7-82B3-A43F-0A26600C07F9}"/>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3" name="Google Shape;119;p15">
              <a:extLst>
                <a:ext uri="{FF2B5EF4-FFF2-40B4-BE49-F238E27FC236}">
                  <a16:creationId xmlns:a16="http://schemas.microsoft.com/office/drawing/2014/main" id="{AC10347E-CA9A-409C-627B-86603DABD66F}"/>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4" name="Google Shape;120;p15">
              <a:extLst>
                <a:ext uri="{FF2B5EF4-FFF2-40B4-BE49-F238E27FC236}">
                  <a16:creationId xmlns:a16="http://schemas.microsoft.com/office/drawing/2014/main" id="{D2986A19-F414-8F5D-FBD0-9589BAB35198}"/>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5" name="Google Shape;121;p15">
              <a:extLst>
                <a:ext uri="{FF2B5EF4-FFF2-40B4-BE49-F238E27FC236}">
                  <a16:creationId xmlns:a16="http://schemas.microsoft.com/office/drawing/2014/main" id="{C5FD442F-5AEC-30A7-CDAD-EFBA25DDA1C3}"/>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 name="Google Shape;122;p15">
              <a:extLst>
                <a:ext uri="{FF2B5EF4-FFF2-40B4-BE49-F238E27FC236}">
                  <a16:creationId xmlns:a16="http://schemas.microsoft.com/office/drawing/2014/main" id="{787C6995-93CC-EF56-D82C-5E3E31E523A7}"/>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 name="Google Shape;123;p15">
              <a:extLst>
                <a:ext uri="{FF2B5EF4-FFF2-40B4-BE49-F238E27FC236}">
                  <a16:creationId xmlns:a16="http://schemas.microsoft.com/office/drawing/2014/main" id="{5EB0EA3C-F78C-3A2D-4E45-1FCC0AC137BE}"/>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8" name="Google Shape;124;p15">
              <a:extLst>
                <a:ext uri="{FF2B5EF4-FFF2-40B4-BE49-F238E27FC236}">
                  <a16:creationId xmlns:a16="http://schemas.microsoft.com/office/drawing/2014/main" id="{A08D99A5-EFDF-62D1-ECB3-9824EDFA997A}"/>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9" name="Google Shape;125;p15">
              <a:extLst>
                <a:ext uri="{FF2B5EF4-FFF2-40B4-BE49-F238E27FC236}">
                  <a16:creationId xmlns:a16="http://schemas.microsoft.com/office/drawing/2014/main" id="{1390D0F8-BB29-B310-6173-732F50A21214}"/>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0" name="Google Shape;126;p15">
              <a:extLst>
                <a:ext uri="{FF2B5EF4-FFF2-40B4-BE49-F238E27FC236}">
                  <a16:creationId xmlns:a16="http://schemas.microsoft.com/office/drawing/2014/main" id="{C068DCE3-B999-37BB-2A19-0DEA43E4F50B}"/>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 name="Google Shape;127;p15">
              <a:extLst>
                <a:ext uri="{FF2B5EF4-FFF2-40B4-BE49-F238E27FC236}">
                  <a16:creationId xmlns:a16="http://schemas.microsoft.com/office/drawing/2014/main" id="{316B16DA-7AAB-57B1-8B20-E21E8F85B046}"/>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 name="Google Shape;128;p15">
              <a:extLst>
                <a:ext uri="{FF2B5EF4-FFF2-40B4-BE49-F238E27FC236}">
                  <a16:creationId xmlns:a16="http://schemas.microsoft.com/office/drawing/2014/main" id="{6277C476-31AA-1306-E7BA-787805AF9C40}"/>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129;p15">
              <a:extLst>
                <a:ext uri="{FF2B5EF4-FFF2-40B4-BE49-F238E27FC236}">
                  <a16:creationId xmlns:a16="http://schemas.microsoft.com/office/drawing/2014/main" id="{57781E6B-6318-7A74-8565-5C8EF5BA8F0B}"/>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 name="Google Shape;130;p15">
              <a:extLst>
                <a:ext uri="{FF2B5EF4-FFF2-40B4-BE49-F238E27FC236}">
                  <a16:creationId xmlns:a16="http://schemas.microsoft.com/office/drawing/2014/main" id="{09A8BB22-D841-77CA-0063-153A6235F504}"/>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131;p15">
              <a:extLst>
                <a:ext uri="{FF2B5EF4-FFF2-40B4-BE49-F238E27FC236}">
                  <a16:creationId xmlns:a16="http://schemas.microsoft.com/office/drawing/2014/main" id="{1AA67645-3D82-9E25-A44D-76D06C13E2A2}"/>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132;p15">
              <a:extLst>
                <a:ext uri="{FF2B5EF4-FFF2-40B4-BE49-F238E27FC236}">
                  <a16:creationId xmlns:a16="http://schemas.microsoft.com/office/drawing/2014/main" id="{727B32BB-006B-9535-D282-A01BFEE0DFCE}"/>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7" name="Google Shape;133;p15">
              <a:extLst>
                <a:ext uri="{FF2B5EF4-FFF2-40B4-BE49-F238E27FC236}">
                  <a16:creationId xmlns:a16="http://schemas.microsoft.com/office/drawing/2014/main" id="{B48A46A7-11BB-F45D-F3D9-5F16BE6D25C5}"/>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8" name="Google Shape;134;p15">
              <a:extLst>
                <a:ext uri="{FF2B5EF4-FFF2-40B4-BE49-F238E27FC236}">
                  <a16:creationId xmlns:a16="http://schemas.microsoft.com/office/drawing/2014/main" id="{9D42E6B4-14FE-3C15-8747-4EEED9893823}"/>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9" name="Google Shape;135;p15">
              <a:extLst>
                <a:ext uri="{FF2B5EF4-FFF2-40B4-BE49-F238E27FC236}">
                  <a16:creationId xmlns:a16="http://schemas.microsoft.com/office/drawing/2014/main" id="{8D3FC3BA-1BD1-E41D-8E17-A5E9492E732B}"/>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0" name="Google Shape;136;p15">
              <a:extLst>
                <a:ext uri="{FF2B5EF4-FFF2-40B4-BE49-F238E27FC236}">
                  <a16:creationId xmlns:a16="http://schemas.microsoft.com/office/drawing/2014/main" id="{9322D6F3-6023-EAEB-ADB6-A0290F95A8B8}"/>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1" name="Google Shape;137;p15">
              <a:extLst>
                <a:ext uri="{FF2B5EF4-FFF2-40B4-BE49-F238E27FC236}">
                  <a16:creationId xmlns:a16="http://schemas.microsoft.com/office/drawing/2014/main" id="{03B635D0-A134-677D-CF14-B1E218DAEA07}"/>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2" name="Google Shape;138;p15">
              <a:extLst>
                <a:ext uri="{FF2B5EF4-FFF2-40B4-BE49-F238E27FC236}">
                  <a16:creationId xmlns:a16="http://schemas.microsoft.com/office/drawing/2014/main" id="{836AA62E-9D55-D64B-7B8A-CA3C6CA8F89A}"/>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139;p15">
              <a:extLst>
                <a:ext uri="{FF2B5EF4-FFF2-40B4-BE49-F238E27FC236}">
                  <a16:creationId xmlns:a16="http://schemas.microsoft.com/office/drawing/2014/main" id="{900C5221-9E87-4B0C-0287-AB99614CEFAF}"/>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 name="Google Shape;140;p15">
              <a:extLst>
                <a:ext uri="{FF2B5EF4-FFF2-40B4-BE49-F238E27FC236}">
                  <a16:creationId xmlns:a16="http://schemas.microsoft.com/office/drawing/2014/main" id="{714C4E12-94C4-22C1-5867-4CB4CDA4D0E0}"/>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5" name="Google Shape;141;p15">
              <a:extLst>
                <a:ext uri="{FF2B5EF4-FFF2-40B4-BE49-F238E27FC236}">
                  <a16:creationId xmlns:a16="http://schemas.microsoft.com/office/drawing/2014/main" id="{7652AABF-BDF9-C237-55A0-0C8AFEF889C3}"/>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6" name="Google Shape;142;p15">
              <a:extLst>
                <a:ext uri="{FF2B5EF4-FFF2-40B4-BE49-F238E27FC236}">
                  <a16:creationId xmlns:a16="http://schemas.microsoft.com/office/drawing/2014/main" id="{C96B017B-7F90-FD9B-8DF7-C6E6EDB0FC1E}"/>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 name="Google Shape;143;p15">
              <a:extLst>
                <a:ext uri="{FF2B5EF4-FFF2-40B4-BE49-F238E27FC236}">
                  <a16:creationId xmlns:a16="http://schemas.microsoft.com/office/drawing/2014/main" id="{9462E706-291E-CE30-6FA7-5065C4AECA0B}"/>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8" name="Google Shape;144;p15">
              <a:extLst>
                <a:ext uri="{FF2B5EF4-FFF2-40B4-BE49-F238E27FC236}">
                  <a16:creationId xmlns:a16="http://schemas.microsoft.com/office/drawing/2014/main" id="{B0AC12C2-45A4-B20C-BF01-1002192F412C}"/>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145;p15">
              <a:extLst>
                <a:ext uri="{FF2B5EF4-FFF2-40B4-BE49-F238E27FC236}">
                  <a16:creationId xmlns:a16="http://schemas.microsoft.com/office/drawing/2014/main" id="{4835A4CC-3E84-776A-C0FF-806DEF2DE117}"/>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146;p15">
              <a:extLst>
                <a:ext uri="{FF2B5EF4-FFF2-40B4-BE49-F238E27FC236}">
                  <a16:creationId xmlns:a16="http://schemas.microsoft.com/office/drawing/2014/main" id="{CE08E2B3-C5D5-CDF7-4CB8-C3F93BAFD43A}"/>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147;p15">
              <a:extLst>
                <a:ext uri="{FF2B5EF4-FFF2-40B4-BE49-F238E27FC236}">
                  <a16:creationId xmlns:a16="http://schemas.microsoft.com/office/drawing/2014/main" id="{6C06B58D-0AA3-1BE8-C367-2E4F18B76645}"/>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148;p15">
              <a:extLst>
                <a:ext uri="{FF2B5EF4-FFF2-40B4-BE49-F238E27FC236}">
                  <a16:creationId xmlns:a16="http://schemas.microsoft.com/office/drawing/2014/main" id="{9D073092-92F2-EEB0-C070-20E6D2608EB2}"/>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149;p15">
              <a:extLst>
                <a:ext uri="{FF2B5EF4-FFF2-40B4-BE49-F238E27FC236}">
                  <a16:creationId xmlns:a16="http://schemas.microsoft.com/office/drawing/2014/main" id="{023C1C6D-64E0-9039-128F-58F58F6568BA}"/>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150;p15">
              <a:extLst>
                <a:ext uri="{FF2B5EF4-FFF2-40B4-BE49-F238E27FC236}">
                  <a16:creationId xmlns:a16="http://schemas.microsoft.com/office/drawing/2014/main" id="{ACEB4030-422C-BED5-C7BD-C662F48D1A17}"/>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151;p15">
              <a:extLst>
                <a:ext uri="{FF2B5EF4-FFF2-40B4-BE49-F238E27FC236}">
                  <a16:creationId xmlns:a16="http://schemas.microsoft.com/office/drawing/2014/main" id="{67707DF8-8E7E-41B1-3156-1267F05F2F74}"/>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152;p15">
              <a:extLst>
                <a:ext uri="{FF2B5EF4-FFF2-40B4-BE49-F238E27FC236}">
                  <a16:creationId xmlns:a16="http://schemas.microsoft.com/office/drawing/2014/main" id="{D15BBD6E-ECE6-404E-7C2A-D8C33CBFE55E}"/>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153;p15">
              <a:extLst>
                <a:ext uri="{FF2B5EF4-FFF2-40B4-BE49-F238E27FC236}">
                  <a16:creationId xmlns:a16="http://schemas.microsoft.com/office/drawing/2014/main" id="{81BE7B2E-746F-4FC0-9775-744370BCEBDC}"/>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154;p15">
              <a:extLst>
                <a:ext uri="{FF2B5EF4-FFF2-40B4-BE49-F238E27FC236}">
                  <a16:creationId xmlns:a16="http://schemas.microsoft.com/office/drawing/2014/main" id="{141FB124-7DE8-3193-080E-3D52585BEF5E}"/>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155;p15">
              <a:extLst>
                <a:ext uri="{FF2B5EF4-FFF2-40B4-BE49-F238E27FC236}">
                  <a16:creationId xmlns:a16="http://schemas.microsoft.com/office/drawing/2014/main" id="{B5C48437-568D-0552-F49E-82AB7A27B94A}"/>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156;p15">
              <a:extLst>
                <a:ext uri="{FF2B5EF4-FFF2-40B4-BE49-F238E27FC236}">
                  <a16:creationId xmlns:a16="http://schemas.microsoft.com/office/drawing/2014/main" id="{B2CA9C62-CEE9-D7CF-5120-008AC3F78591}"/>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157;p15">
              <a:extLst>
                <a:ext uri="{FF2B5EF4-FFF2-40B4-BE49-F238E27FC236}">
                  <a16:creationId xmlns:a16="http://schemas.microsoft.com/office/drawing/2014/main" id="{DEE92AE0-9DC9-30FD-ABE0-6822D7AF0550}"/>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158;p15">
              <a:extLst>
                <a:ext uri="{FF2B5EF4-FFF2-40B4-BE49-F238E27FC236}">
                  <a16:creationId xmlns:a16="http://schemas.microsoft.com/office/drawing/2014/main" id="{802C9A59-B3E3-6664-2F5D-C267BAA54793}"/>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159;p15">
              <a:extLst>
                <a:ext uri="{FF2B5EF4-FFF2-40B4-BE49-F238E27FC236}">
                  <a16:creationId xmlns:a16="http://schemas.microsoft.com/office/drawing/2014/main" id="{252F5103-C73A-1032-2D80-571CBD362E88}"/>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160;p15">
              <a:extLst>
                <a:ext uri="{FF2B5EF4-FFF2-40B4-BE49-F238E27FC236}">
                  <a16:creationId xmlns:a16="http://schemas.microsoft.com/office/drawing/2014/main" id="{4C8E2DD7-BC18-90CE-7BE8-98FE1B4921A7}"/>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61;p15">
              <a:extLst>
                <a:ext uri="{FF2B5EF4-FFF2-40B4-BE49-F238E27FC236}">
                  <a16:creationId xmlns:a16="http://schemas.microsoft.com/office/drawing/2014/main" id="{7677752B-E3A2-43DC-D8FE-0453A21678A1}"/>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162;p15">
              <a:extLst>
                <a:ext uri="{FF2B5EF4-FFF2-40B4-BE49-F238E27FC236}">
                  <a16:creationId xmlns:a16="http://schemas.microsoft.com/office/drawing/2014/main" id="{6D4CE8AA-6F70-B572-86BD-E6A59E8C46C7}"/>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163;p15">
              <a:extLst>
                <a:ext uri="{FF2B5EF4-FFF2-40B4-BE49-F238E27FC236}">
                  <a16:creationId xmlns:a16="http://schemas.microsoft.com/office/drawing/2014/main" id="{38A20AFA-D0EF-845B-70DF-3A4F79456D3A}"/>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164;p15">
              <a:extLst>
                <a:ext uri="{FF2B5EF4-FFF2-40B4-BE49-F238E27FC236}">
                  <a16:creationId xmlns:a16="http://schemas.microsoft.com/office/drawing/2014/main" id="{C7DB68E2-1E3D-73B7-52B1-ED50BD37A968}"/>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165;p15">
              <a:extLst>
                <a:ext uri="{FF2B5EF4-FFF2-40B4-BE49-F238E27FC236}">
                  <a16:creationId xmlns:a16="http://schemas.microsoft.com/office/drawing/2014/main" id="{41752C7B-FBBB-ECCB-2F41-CA6EF7305668}"/>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166;p15">
              <a:extLst>
                <a:ext uri="{FF2B5EF4-FFF2-40B4-BE49-F238E27FC236}">
                  <a16:creationId xmlns:a16="http://schemas.microsoft.com/office/drawing/2014/main" id="{38860D73-7681-33E2-A1B1-124633409CDF}"/>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167;p15">
              <a:extLst>
                <a:ext uri="{FF2B5EF4-FFF2-40B4-BE49-F238E27FC236}">
                  <a16:creationId xmlns:a16="http://schemas.microsoft.com/office/drawing/2014/main" id="{35062D54-8276-A5D3-00F0-8194A07AB40C}"/>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168;p15">
              <a:extLst>
                <a:ext uri="{FF2B5EF4-FFF2-40B4-BE49-F238E27FC236}">
                  <a16:creationId xmlns:a16="http://schemas.microsoft.com/office/drawing/2014/main" id="{AA2D2A45-4B7B-F690-223E-7F5DEE4ADFED}"/>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169;p15">
              <a:extLst>
                <a:ext uri="{FF2B5EF4-FFF2-40B4-BE49-F238E27FC236}">
                  <a16:creationId xmlns:a16="http://schemas.microsoft.com/office/drawing/2014/main" id="{2752DA5E-AD49-0C60-5023-D331BC6CA1B7}"/>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70;p15">
              <a:extLst>
                <a:ext uri="{FF2B5EF4-FFF2-40B4-BE49-F238E27FC236}">
                  <a16:creationId xmlns:a16="http://schemas.microsoft.com/office/drawing/2014/main" id="{B6980092-48AB-B184-4247-E77452A43B4B}"/>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71;p15">
              <a:extLst>
                <a:ext uri="{FF2B5EF4-FFF2-40B4-BE49-F238E27FC236}">
                  <a16:creationId xmlns:a16="http://schemas.microsoft.com/office/drawing/2014/main" id="{EAADE555-1156-829E-1A3D-81CE1A854AE5}"/>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72;p15">
              <a:extLst>
                <a:ext uri="{FF2B5EF4-FFF2-40B4-BE49-F238E27FC236}">
                  <a16:creationId xmlns:a16="http://schemas.microsoft.com/office/drawing/2014/main" id="{DC28A0DE-48E0-6A86-A7CA-843258A50488}"/>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73;p15">
              <a:extLst>
                <a:ext uri="{FF2B5EF4-FFF2-40B4-BE49-F238E27FC236}">
                  <a16:creationId xmlns:a16="http://schemas.microsoft.com/office/drawing/2014/main" id="{C3D2468E-E78C-10DF-0B6A-2F20A2706780}"/>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74;p15">
              <a:extLst>
                <a:ext uri="{FF2B5EF4-FFF2-40B4-BE49-F238E27FC236}">
                  <a16:creationId xmlns:a16="http://schemas.microsoft.com/office/drawing/2014/main" id="{855F89A7-ADB7-A0F2-FA5D-133D4F0922FA}"/>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75;p15">
              <a:extLst>
                <a:ext uri="{FF2B5EF4-FFF2-40B4-BE49-F238E27FC236}">
                  <a16:creationId xmlns:a16="http://schemas.microsoft.com/office/drawing/2014/main" id="{BB281D97-79E7-F848-A06C-01790F0CCF37}"/>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76;p15">
              <a:extLst>
                <a:ext uri="{FF2B5EF4-FFF2-40B4-BE49-F238E27FC236}">
                  <a16:creationId xmlns:a16="http://schemas.microsoft.com/office/drawing/2014/main" id="{DDDD4096-5CA6-320B-A864-6ED91B3DF2A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77;p15">
              <a:extLst>
                <a:ext uri="{FF2B5EF4-FFF2-40B4-BE49-F238E27FC236}">
                  <a16:creationId xmlns:a16="http://schemas.microsoft.com/office/drawing/2014/main" id="{61E1EE25-8D33-0F12-6FA5-A3F236033FF4}"/>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78;p15">
              <a:extLst>
                <a:ext uri="{FF2B5EF4-FFF2-40B4-BE49-F238E27FC236}">
                  <a16:creationId xmlns:a16="http://schemas.microsoft.com/office/drawing/2014/main" id="{655246A2-3613-BA61-275D-38574BD32A31}"/>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79;p15">
              <a:extLst>
                <a:ext uri="{FF2B5EF4-FFF2-40B4-BE49-F238E27FC236}">
                  <a16:creationId xmlns:a16="http://schemas.microsoft.com/office/drawing/2014/main" id="{59373FC6-2D65-EA91-780A-58AB49A77C2E}"/>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80;p15">
              <a:extLst>
                <a:ext uri="{FF2B5EF4-FFF2-40B4-BE49-F238E27FC236}">
                  <a16:creationId xmlns:a16="http://schemas.microsoft.com/office/drawing/2014/main" id="{7E613770-315E-69D5-81FF-DF7D92F2DCF9}"/>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81;p15">
              <a:extLst>
                <a:ext uri="{FF2B5EF4-FFF2-40B4-BE49-F238E27FC236}">
                  <a16:creationId xmlns:a16="http://schemas.microsoft.com/office/drawing/2014/main" id="{DA60BD08-B910-4F29-057D-FEA12087336B}"/>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82;p15">
              <a:extLst>
                <a:ext uri="{FF2B5EF4-FFF2-40B4-BE49-F238E27FC236}">
                  <a16:creationId xmlns:a16="http://schemas.microsoft.com/office/drawing/2014/main" id="{F6482C6B-717B-0D84-0DEA-B5D3DEB04C4A}"/>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83;p15">
              <a:extLst>
                <a:ext uri="{FF2B5EF4-FFF2-40B4-BE49-F238E27FC236}">
                  <a16:creationId xmlns:a16="http://schemas.microsoft.com/office/drawing/2014/main" id="{B285425F-9BC0-CFC4-04B3-7F2BB72431B8}"/>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84;p15">
              <a:extLst>
                <a:ext uri="{FF2B5EF4-FFF2-40B4-BE49-F238E27FC236}">
                  <a16:creationId xmlns:a16="http://schemas.microsoft.com/office/drawing/2014/main" id="{BE438672-B9C8-2D57-0EB4-49AEE9CAD8B7}"/>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9" name="Google Shape;185;p15">
              <a:extLst>
                <a:ext uri="{FF2B5EF4-FFF2-40B4-BE49-F238E27FC236}">
                  <a16:creationId xmlns:a16="http://schemas.microsoft.com/office/drawing/2014/main" id="{D4373633-5E63-D34A-0086-416404F7B213}"/>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0" name="Google Shape;186;p15">
              <a:extLst>
                <a:ext uri="{FF2B5EF4-FFF2-40B4-BE49-F238E27FC236}">
                  <a16:creationId xmlns:a16="http://schemas.microsoft.com/office/drawing/2014/main" id="{8841D795-CB36-3486-AB18-F946B5ED7CBE}"/>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87;p15">
              <a:extLst>
                <a:ext uri="{FF2B5EF4-FFF2-40B4-BE49-F238E27FC236}">
                  <a16:creationId xmlns:a16="http://schemas.microsoft.com/office/drawing/2014/main" id="{95377772-F45D-339A-EBA7-62BE18655DD6}"/>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88;p15">
              <a:extLst>
                <a:ext uri="{FF2B5EF4-FFF2-40B4-BE49-F238E27FC236}">
                  <a16:creationId xmlns:a16="http://schemas.microsoft.com/office/drawing/2014/main" id="{63DB1603-4A21-41DF-DF92-5BC62A17167D}"/>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89;p15">
              <a:extLst>
                <a:ext uri="{FF2B5EF4-FFF2-40B4-BE49-F238E27FC236}">
                  <a16:creationId xmlns:a16="http://schemas.microsoft.com/office/drawing/2014/main" id="{054065CF-422B-B0D0-2ED9-4478CDD6D20E}"/>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90;p15">
              <a:extLst>
                <a:ext uri="{FF2B5EF4-FFF2-40B4-BE49-F238E27FC236}">
                  <a16:creationId xmlns:a16="http://schemas.microsoft.com/office/drawing/2014/main" id="{59A58223-F489-C367-7E3E-FFC03B359F18}"/>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91;p15">
              <a:extLst>
                <a:ext uri="{FF2B5EF4-FFF2-40B4-BE49-F238E27FC236}">
                  <a16:creationId xmlns:a16="http://schemas.microsoft.com/office/drawing/2014/main" id="{D518B274-F337-3851-06F0-4D92900D53CF}"/>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92;p15">
              <a:extLst>
                <a:ext uri="{FF2B5EF4-FFF2-40B4-BE49-F238E27FC236}">
                  <a16:creationId xmlns:a16="http://schemas.microsoft.com/office/drawing/2014/main" id="{8C85DEAF-D84C-4A6A-7F1A-0C2F0E27B922}"/>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7" name="Google Shape;193;p15">
              <a:extLst>
                <a:ext uri="{FF2B5EF4-FFF2-40B4-BE49-F238E27FC236}">
                  <a16:creationId xmlns:a16="http://schemas.microsoft.com/office/drawing/2014/main" id="{D0C898A8-F0AE-2E6A-90C0-89DBCDA70B75}"/>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8" name="Google Shape;194;p15">
              <a:extLst>
                <a:ext uri="{FF2B5EF4-FFF2-40B4-BE49-F238E27FC236}">
                  <a16:creationId xmlns:a16="http://schemas.microsoft.com/office/drawing/2014/main" id="{69D97B42-F781-B251-9944-629A552E255F}"/>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9" name="Google Shape;195;p15">
              <a:extLst>
                <a:ext uri="{FF2B5EF4-FFF2-40B4-BE49-F238E27FC236}">
                  <a16:creationId xmlns:a16="http://schemas.microsoft.com/office/drawing/2014/main" id="{C2B92ABB-E04C-D8A6-0DB1-55352476ED6C}"/>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0" name="Google Shape;196;p15">
              <a:extLst>
                <a:ext uri="{FF2B5EF4-FFF2-40B4-BE49-F238E27FC236}">
                  <a16:creationId xmlns:a16="http://schemas.microsoft.com/office/drawing/2014/main" id="{A503E938-21A6-F553-60E9-E3C9A0B359E6}"/>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97;p15">
              <a:extLst>
                <a:ext uri="{FF2B5EF4-FFF2-40B4-BE49-F238E27FC236}">
                  <a16:creationId xmlns:a16="http://schemas.microsoft.com/office/drawing/2014/main" id="{12AAD071-BA9D-C971-D5A7-D020AECACD0D}"/>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2" name="Google Shape;198;p15">
              <a:extLst>
                <a:ext uri="{FF2B5EF4-FFF2-40B4-BE49-F238E27FC236}">
                  <a16:creationId xmlns:a16="http://schemas.microsoft.com/office/drawing/2014/main" id="{55C78DA0-7073-E082-2EBA-19AABF59816A}"/>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3" name="Google Shape;199;p15">
              <a:extLst>
                <a:ext uri="{FF2B5EF4-FFF2-40B4-BE49-F238E27FC236}">
                  <a16:creationId xmlns:a16="http://schemas.microsoft.com/office/drawing/2014/main" id="{F78EE8B5-31EE-FF70-C737-BF73C69F0AFC}"/>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4" name="Google Shape;200;p15">
              <a:extLst>
                <a:ext uri="{FF2B5EF4-FFF2-40B4-BE49-F238E27FC236}">
                  <a16:creationId xmlns:a16="http://schemas.microsoft.com/office/drawing/2014/main" id="{D3214C3D-0C1C-3CAC-1ADF-08818E8739E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5" name="Google Shape;201;p15">
              <a:extLst>
                <a:ext uri="{FF2B5EF4-FFF2-40B4-BE49-F238E27FC236}">
                  <a16:creationId xmlns:a16="http://schemas.microsoft.com/office/drawing/2014/main" id="{511740A8-42A2-8D20-2AFC-8EF8CDBC9909}"/>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6" name="Google Shape;202;p15">
              <a:extLst>
                <a:ext uri="{FF2B5EF4-FFF2-40B4-BE49-F238E27FC236}">
                  <a16:creationId xmlns:a16="http://schemas.microsoft.com/office/drawing/2014/main" id="{1F826C00-BAD5-0E5F-FEEC-BC2E773B1E28}"/>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7" name="Google Shape;203;p15">
              <a:extLst>
                <a:ext uri="{FF2B5EF4-FFF2-40B4-BE49-F238E27FC236}">
                  <a16:creationId xmlns:a16="http://schemas.microsoft.com/office/drawing/2014/main" id="{C97F7ED0-D582-76F2-697E-6D3D0DE76810}"/>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8" name="Google Shape;204;p15">
              <a:extLst>
                <a:ext uri="{FF2B5EF4-FFF2-40B4-BE49-F238E27FC236}">
                  <a16:creationId xmlns:a16="http://schemas.microsoft.com/office/drawing/2014/main" id="{2EEC810B-F344-369C-6CD5-E13B53317754}"/>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9" name="Google Shape;205;p15">
              <a:extLst>
                <a:ext uri="{FF2B5EF4-FFF2-40B4-BE49-F238E27FC236}">
                  <a16:creationId xmlns:a16="http://schemas.microsoft.com/office/drawing/2014/main" id="{CDD35EA8-D647-C96A-324B-E67BF017DD61}"/>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0" name="Google Shape;206;p15">
              <a:extLst>
                <a:ext uri="{FF2B5EF4-FFF2-40B4-BE49-F238E27FC236}">
                  <a16:creationId xmlns:a16="http://schemas.microsoft.com/office/drawing/2014/main" id="{A6968625-462D-2489-6522-B1A98B719C76}"/>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1" name="Google Shape;207;p15">
              <a:extLst>
                <a:ext uri="{FF2B5EF4-FFF2-40B4-BE49-F238E27FC236}">
                  <a16:creationId xmlns:a16="http://schemas.microsoft.com/office/drawing/2014/main" id="{27507D10-476A-D39A-5574-D878638DE41C}"/>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2" name="Google Shape;208;p15">
              <a:extLst>
                <a:ext uri="{FF2B5EF4-FFF2-40B4-BE49-F238E27FC236}">
                  <a16:creationId xmlns:a16="http://schemas.microsoft.com/office/drawing/2014/main" id="{1E9144CD-416F-9148-2D6E-2846C189FE18}"/>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3" name="Google Shape;209;p15">
              <a:extLst>
                <a:ext uri="{FF2B5EF4-FFF2-40B4-BE49-F238E27FC236}">
                  <a16:creationId xmlns:a16="http://schemas.microsoft.com/office/drawing/2014/main" id="{81B6F3B0-653F-0837-AF58-C0EABB431C0A}"/>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4" name="Google Shape;210;p15">
              <a:extLst>
                <a:ext uri="{FF2B5EF4-FFF2-40B4-BE49-F238E27FC236}">
                  <a16:creationId xmlns:a16="http://schemas.microsoft.com/office/drawing/2014/main" id="{A1FC511F-0736-E0F3-FB39-12D3A195194D}"/>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5" name="Google Shape;211;p15">
              <a:extLst>
                <a:ext uri="{FF2B5EF4-FFF2-40B4-BE49-F238E27FC236}">
                  <a16:creationId xmlns:a16="http://schemas.microsoft.com/office/drawing/2014/main" id="{998AAC3E-4E5C-1039-329F-005B074080CF}"/>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6" name="Google Shape;212;p15">
              <a:extLst>
                <a:ext uri="{FF2B5EF4-FFF2-40B4-BE49-F238E27FC236}">
                  <a16:creationId xmlns:a16="http://schemas.microsoft.com/office/drawing/2014/main" id="{3D5B07C2-C1A9-C8FC-6949-86A3AE91417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7" name="Google Shape;213;p15">
              <a:extLst>
                <a:ext uri="{FF2B5EF4-FFF2-40B4-BE49-F238E27FC236}">
                  <a16:creationId xmlns:a16="http://schemas.microsoft.com/office/drawing/2014/main" id="{C8D60F92-FE2B-7D61-5DA4-08FBB26C1473}"/>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8" name="Google Shape;214;p15">
              <a:extLst>
                <a:ext uri="{FF2B5EF4-FFF2-40B4-BE49-F238E27FC236}">
                  <a16:creationId xmlns:a16="http://schemas.microsoft.com/office/drawing/2014/main" id="{B114B1E2-D06E-EF8C-57F4-DBED48110739}"/>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69" name="Google Shape;215;p15">
              <a:extLst>
                <a:ext uri="{FF2B5EF4-FFF2-40B4-BE49-F238E27FC236}">
                  <a16:creationId xmlns:a16="http://schemas.microsoft.com/office/drawing/2014/main" id="{6974804B-2A38-85D5-38B2-36EE1A77525A}"/>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0" name="Google Shape;216;p15">
              <a:extLst>
                <a:ext uri="{FF2B5EF4-FFF2-40B4-BE49-F238E27FC236}">
                  <a16:creationId xmlns:a16="http://schemas.microsoft.com/office/drawing/2014/main" id="{EA3C1CA2-92DE-227A-55DB-05859091A4C3}"/>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1" name="Google Shape;217;p15">
              <a:extLst>
                <a:ext uri="{FF2B5EF4-FFF2-40B4-BE49-F238E27FC236}">
                  <a16:creationId xmlns:a16="http://schemas.microsoft.com/office/drawing/2014/main" id="{B23AE00A-DAE7-CEE2-2A40-FE3381F66917}"/>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2" name="Google Shape;218;p15">
              <a:extLst>
                <a:ext uri="{FF2B5EF4-FFF2-40B4-BE49-F238E27FC236}">
                  <a16:creationId xmlns:a16="http://schemas.microsoft.com/office/drawing/2014/main" id="{DE730CEA-94A3-5C54-DC92-0FE423071B51}"/>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3" name="Google Shape;219;p15">
              <a:extLst>
                <a:ext uri="{FF2B5EF4-FFF2-40B4-BE49-F238E27FC236}">
                  <a16:creationId xmlns:a16="http://schemas.microsoft.com/office/drawing/2014/main" id="{DFC0400A-AC79-253F-EBE1-85F7A1BA760B}"/>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4" name="Google Shape;220;p15">
              <a:extLst>
                <a:ext uri="{FF2B5EF4-FFF2-40B4-BE49-F238E27FC236}">
                  <a16:creationId xmlns:a16="http://schemas.microsoft.com/office/drawing/2014/main" id="{507112E3-DB09-C11F-88E8-E4896AFDF885}"/>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5" name="Google Shape;221;p15">
              <a:extLst>
                <a:ext uri="{FF2B5EF4-FFF2-40B4-BE49-F238E27FC236}">
                  <a16:creationId xmlns:a16="http://schemas.microsoft.com/office/drawing/2014/main" id="{D7A10F01-9AC4-04EA-0067-9A36402470D4}"/>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6" name="Google Shape;222;p15">
              <a:extLst>
                <a:ext uri="{FF2B5EF4-FFF2-40B4-BE49-F238E27FC236}">
                  <a16:creationId xmlns:a16="http://schemas.microsoft.com/office/drawing/2014/main" id="{20178CD9-3D95-7FB0-A755-3D8F83CDC6F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7" name="Google Shape;223;p15">
              <a:extLst>
                <a:ext uri="{FF2B5EF4-FFF2-40B4-BE49-F238E27FC236}">
                  <a16:creationId xmlns:a16="http://schemas.microsoft.com/office/drawing/2014/main" id="{7A4985D3-A1E6-4DEB-4834-6A407C42ED89}"/>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8" name="Google Shape;224;p15">
              <a:extLst>
                <a:ext uri="{FF2B5EF4-FFF2-40B4-BE49-F238E27FC236}">
                  <a16:creationId xmlns:a16="http://schemas.microsoft.com/office/drawing/2014/main" id="{EE90454F-9A4B-444B-4E31-04192DCA9AB9}"/>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79" name="Google Shape;225;p15">
              <a:extLst>
                <a:ext uri="{FF2B5EF4-FFF2-40B4-BE49-F238E27FC236}">
                  <a16:creationId xmlns:a16="http://schemas.microsoft.com/office/drawing/2014/main" id="{2F0922F7-F136-F297-9E28-CEEC07062AE5}"/>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0" name="Google Shape;226;p15">
              <a:extLst>
                <a:ext uri="{FF2B5EF4-FFF2-40B4-BE49-F238E27FC236}">
                  <a16:creationId xmlns:a16="http://schemas.microsoft.com/office/drawing/2014/main" id="{3C29CF91-4590-4756-56C0-CAE93D36E288}"/>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1" name="Google Shape;227;p15">
              <a:extLst>
                <a:ext uri="{FF2B5EF4-FFF2-40B4-BE49-F238E27FC236}">
                  <a16:creationId xmlns:a16="http://schemas.microsoft.com/office/drawing/2014/main" id="{66889E5F-CE59-8720-2340-26FD4E076947}"/>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2" name="Google Shape;228;p15">
              <a:extLst>
                <a:ext uri="{FF2B5EF4-FFF2-40B4-BE49-F238E27FC236}">
                  <a16:creationId xmlns:a16="http://schemas.microsoft.com/office/drawing/2014/main" id="{2423EEAE-D9FF-FB22-E44D-D2B2605DC569}"/>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3" name="Google Shape;229;p15">
              <a:extLst>
                <a:ext uri="{FF2B5EF4-FFF2-40B4-BE49-F238E27FC236}">
                  <a16:creationId xmlns:a16="http://schemas.microsoft.com/office/drawing/2014/main" id="{270FAA42-A17D-2B19-341A-18BD7202C47F}"/>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4" name="Google Shape;230;p15">
              <a:extLst>
                <a:ext uri="{FF2B5EF4-FFF2-40B4-BE49-F238E27FC236}">
                  <a16:creationId xmlns:a16="http://schemas.microsoft.com/office/drawing/2014/main" id="{072D4ABA-430D-55CB-41D0-59E448F3530F}"/>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5" name="Google Shape;231;p15">
              <a:extLst>
                <a:ext uri="{FF2B5EF4-FFF2-40B4-BE49-F238E27FC236}">
                  <a16:creationId xmlns:a16="http://schemas.microsoft.com/office/drawing/2014/main" id="{F8CFE2CE-864E-52AA-6348-C473E3409D35}"/>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6" name="Google Shape;232;p15">
              <a:extLst>
                <a:ext uri="{FF2B5EF4-FFF2-40B4-BE49-F238E27FC236}">
                  <a16:creationId xmlns:a16="http://schemas.microsoft.com/office/drawing/2014/main" id="{88D2A340-191C-FF59-F1B1-9C2054C15663}"/>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7" name="Google Shape;233;p15">
              <a:extLst>
                <a:ext uri="{FF2B5EF4-FFF2-40B4-BE49-F238E27FC236}">
                  <a16:creationId xmlns:a16="http://schemas.microsoft.com/office/drawing/2014/main" id="{BFC1AD63-BECD-4D25-2E50-B4B123881D88}"/>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8" name="Google Shape;234;p15">
              <a:extLst>
                <a:ext uri="{FF2B5EF4-FFF2-40B4-BE49-F238E27FC236}">
                  <a16:creationId xmlns:a16="http://schemas.microsoft.com/office/drawing/2014/main" id="{F231F071-E10E-7A8B-551A-6076109EE568}"/>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89" name="Google Shape;235;p15">
              <a:extLst>
                <a:ext uri="{FF2B5EF4-FFF2-40B4-BE49-F238E27FC236}">
                  <a16:creationId xmlns:a16="http://schemas.microsoft.com/office/drawing/2014/main" id="{A40E2517-E9F2-C118-B097-7F5679FEA707}"/>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0" name="Google Shape;236;p15">
              <a:extLst>
                <a:ext uri="{FF2B5EF4-FFF2-40B4-BE49-F238E27FC236}">
                  <a16:creationId xmlns:a16="http://schemas.microsoft.com/office/drawing/2014/main" id="{F48F8092-8DB9-9030-3D68-6365F5A25ECC}"/>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1" name="Google Shape;237;p15">
              <a:extLst>
                <a:ext uri="{FF2B5EF4-FFF2-40B4-BE49-F238E27FC236}">
                  <a16:creationId xmlns:a16="http://schemas.microsoft.com/office/drawing/2014/main" id="{929DEF46-4C61-1E65-87D7-EF61E67E5C09}"/>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2" name="Google Shape;238;p15">
              <a:extLst>
                <a:ext uri="{FF2B5EF4-FFF2-40B4-BE49-F238E27FC236}">
                  <a16:creationId xmlns:a16="http://schemas.microsoft.com/office/drawing/2014/main" id="{7B923C3B-26AE-4782-E31F-75EAA1E7E709}"/>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3" name="Google Shape;239;p15">
              <a:extLst>
                <a:ext uri="{FF2B5EF4-FFF2-40B4-BE49-F238E27FC236}">
                  <a16:creationId xmlns:a16="http://schemas.microsoft.com/office/drawing/2014/main" id="{A72BB7C3-4751-5F07-2070-DC8EA201CCE3}"/>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4" name="Google Shape;240;p15">
              <a:extLst>
                <a:ext uri="{FF2B5EF4-FFF2-40B4-BE49-F238E27FC236}">
                  <a16:creationId xmlns:a16="http://schemas.microsoft.com/office/drawing/2014/main" id="{AE759AD3-745F-CFDC-5D58-EDF896EEA1E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5" name="Google Shape;241;p15">
              <a:extLst>
                <a:ext uri="{FF2B5EF4-FFF2-40B4-BE49-F238E27FC236}">
                  <a16:creationId xmlns:a16="http://schemas.microsoft.com/office/drawing/2014/main" id="{7EA24254-2DC8-EB5D-D129-62EAECD52AAB}"/>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242;p15">
              <a:extLst>
                <a:ext uri="{FF2B5EF4-FFF2-40B4-BE49-F238E27FC236}">
                  <a16:creationId xmlns:a16="http://schemas.microsoft.com/office/drawing/2014/main" id="{889C9D00-D92D-9672-714B-F52B2F7409B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7" name="Google Shape;243;p15">
              <a:extLst>
                <a:ext uri="{FF2B5EF4-FFF2-40B4-BE49-F238E27FC236}">
                  <a16:creationId xmlns:a16="http://schemas.microsoft.com/office/drawing/2014/main" id="{78FB2215-C8B2-6BFF-8A34-0D16673AA63A}"/>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8" name="Google Shape;244;p15">
              <a:extLst>
                <a:ext uri="{FF2B5EF4-FFF2-40B4-BE49-F238E27FC236}">
                  <a16:creationId xmlns:a16="http://schemas.microsoft.com/office/drawing/2014/main" id="{9102F25D-CD98-DD89-627B-A0DB78809AF6}"/>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9" name="Google Shape;245;p15">
              <a:extLst>
                <a:ext uri="{FF2B5EF4-FFF2-40B4-BE49-F238E27FC236}">
                  <a16:creationId xmlns:a16="http://schemas.microsoft.com/office/drawing/2014/main" id="{97CF52DA-4248-B9E8-985A-4EEBF93002B4}"/>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0" name="Google Shape;246;p15">
              <a:extLst>
                <a:ext uri="{FF2B5EF4-FFF2-40B4-BE49-F238E27FC236}">
                  <a16:creationId xmlns:a16="http://schemas.microsoft.com/office/drawing/2014/main" id="{DCE652AA-B631-9221-5393-2583AE23F4D8}"/>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1" name="Google Shape;247;p15">
              <a:extLst>
                <a:ext uri="{FF2B5EF4-FFF2-40B4-BE49-F238E27FC236}">
                  <a16:creationId xmlns:a16="http://schemas.microsoft.com/office/drawing/2014/main" id="{F082FD06-ADF8-B42D-4DB1-CE523C35C1DC}"/>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2" name="Google Shape;248;p15">
              <a:extLst>
                <a:ext uri="{FF2B5EF4-FFF2-40B4-BE49-F238E27FC236}">
                  <a16:creationId xmlns:a16="http://schemas.microsoft.com/office/drawing/2014/main" id="{62EF7F42-1BA1-B8FA-0533-70D6DBDEDA6A}"/>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3" name="Google Shape;249;p15">
              <a:extLst>
                <a:ext uri="{FF2B5EF4-FFF2-40B4-BE49-F238E27FC236}">
                  <a16:creationId xmlns:a16="http://schemas.microsoft.com/office/drawing/2014/main" id="{E9888D4D-F9EB-77BC-872F-76C887C503DF}"/>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50;p15">
              <a:extLst>
                <a:ext uri="{FF2B5EF4-FFF2-40B4-BE49-F238E27FC236}">
                  <a16:creationId xmlns:a16="http://schemas.microsoft.com/office/drawing/2014/main" id="{6DD50088-03BE-2B46-4BA7-2C9559961B8B}"/>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5" name="Google Shape;251;p15">
              <a:extLst>
                <a:ext uri="{FF2B5EF4-FFF2-40B4-BE49-F238E27FC236}">
                  <a16:creationId xmlns:a16="http://schemas.microsoft.com/office/drawing/2014/main" id="{340059C8-518E-691B-62A6-8CF514416C8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52;p15">
              <a:extLst>
                <a:ext uri="{FF2B5EF4-FFF2-40B4-BE49-F238E27FC236}">
                  <a16:creationId xmlns:a16="http://schemas.microsoft.com/office/drawing/2014/main" id="{40F28E30-7A93-AF72-2EC8-3026F0355439}"/>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7" name="Google Shape;253;p15">
              <a:extLst>
                <a:ext uri="{FF2B5EF4-FFF2-40B4-BE49-F238E27FC236}">
                  <a16:creationId xmlns:a16="http://schemas.microsoft.com/office/drawing/2014/main" id="{E1E1D1CE-8A3A-91F6-A92E-D85739AD7C6C}"/>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8" name="Google Shape;254;p15">
              <a:extLst>
                <a:ext uri="{FF2B5EF4-FFF2-40B4-BE49-F238E27FC236}">
                  <a16:creationId xmlns:a16="http://schemas.microsoft.com/office/drawing/2014/main" id="{553B26AF-D5CD-77CA-8B64-18E586607023}"/>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9" name="Google Shape;255;p15">
              <a:extLst>
                <a:ext uri="{FF2B5EF4-FFF2-40B4-BE49-F238E27FC236}">
                  <a16:creationId xmlns:a16="http://schemas.microsoft.com/office/drawing/2014/main" id="{E9135692-62BB-394B-C4E6-F60BBBD2DFFE}"/>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0" name="Google Shape;256;p15">
              <a:extLst>
                <a:ext uri="{FF2B5EF4-FFF2-40B4-BE49-F238E27FC236}">
                  <a16:creationId xmlns:a16="http://schemas.microsoft.com/office/drawing/2014/main" id="{821AACBD-3A31-DACF-74E8-F77145903929}"/>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1" name="Google Shape;257;p15">
              <a:extLst>
                <a:ext uri="{FF2B5EF4-FFF2-40B4-BE49-F238E27FC236}">
                  <a16:creationId xmlns:a16="http://schemas.microsoft.com/office/drawing/2014/main" id="{07684996-34EF-4B8B-8442-14996F6F75A2}"/>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2" name="Google Shape;258;p15">
              <a:extLst>
                <a:ext uri="{FF2B5EF4-FFF2-40B4-BE49-F238E27FC236}">
                  <a16:creationId xmlns:a16="http://schemas.microsoft.com/office/drawing/2014/main" id="{A356AB76-6D4C-81FB-7A79-CB7696ADDC9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3" name="Google Shape;259;p15">
              <a:extLst>
                <a:ext uri="{FF2B5EF4-FFF2-40B4-BE49-F238E27FC236}">
                  <a16:creationId xmlns:a16="http://schemas.microsoft.com/office/drawing/2014/main" id="{EDB1F00C-42D2-F6FB-4D0E-773F4722143F}"/>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4" name="Google Shape;260;p15">
              <a:extLst>
                <a:ext uri="{FF2B5EF4-FFF2-40B4-BE49-F238E27FC236}">
                  <a16:creationId xmlns:a16="http://schemas.microsoft.com/office/drawing/2014/main" id="{430EF0C4-A25C-D2BE-6220-0D90FDFB0F9A}"/>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5" name="Google Shape;261;p15">
              <a:extLst>
                <a:ext uri="{FF2B5EF4-FFF2-40B4-BE49-F238E27FC236}">
                  <a16:creationId xmlns:a16="http://schemas.microsoft.com/office/drawing/2014/main" id="{FC8D9023-1BD7-7A78-B46A-F00824067AC8}"/>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6" name="Google Shape;262;p15">
              <a:extLst>
                <a:ext uri="{FF2B5EF4-FFF2-40B4-BE49-F238E27FC236}">
                  <a16:creationId xmlns:a16="http://schemas.microsoft.com/office/drawing/2014/main" id="{5BF54971-D9A4-B2DB-98B6-F351E980D53F}"/>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7" name="Google Shape;263;p15">
              <a:extLst>
                <a:ext uri="{FF2B5EF4-FFF2-40B4-BE49-F238E27FC236}">
                  <a16:creationId xmlns:a16="http://schemas.microsoft.com/office/drawing/2014/main" id="{C89840B2-1E1E-9076-F508-DDC042BE9BE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8" name="Google Shape;264;p15">
              <a:extLst>
                <a:ext uri="{FF2B5EF4-FFF2-40B4-BE49-F238E27FC236}">
                  <a16:creationId xmlns:a16="http://schemas.microsoft.com/office/drawing/2014/main" id="{80D57FDC-F4A8-3498-54FF-AEF0C961DD9F}"/>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9" name="Google Shape;265;p15">
              <a:extLst>
                <a:ext uri="{FF2B5EF4-FFF2-40B4-BE49-F238E27FC236}">
                  <a16:creationId xmlns:a16="http://schemas.microsoft.com/office/drawing/2014/main" id="{3FF0054C-FF77-0DFE-F559-378DF25E493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0" name="Google Shape;266;p15">
              <a:extLst>
                <a:ext uri="{FF2B5EF4-FFF2-40B4-BE49-F238E27FC236}">
                  <a16:creationId xmlns:a16="http://schemas.microsoft.com/office/drawing/2014/main" id="{858B0A40-6E37-D436-CD2A-DD102BDAEFEF}"/>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1" name="Google Shape;267;p15">
              <a:extLst>
                <a:ext uri="{FF2B5EF4-FFF2-40B4-BE49-F238E27FC236}">
                  <a16:creationId xmlns:a16="http://schemas.microsoft.com/office/drawing/2014/main" id="{E26DE754-2A1A-A1AC-506B-A1BBCFF65E29}"/>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2" name="Google Shape;268;p15">
              <a:extLst>
                <a:ext uri="{FF2B5EF4-FFF2-40B4-BE49-F238E27FC236}">
                  <a16:creationId xmlns:a16="http://schemas.microsoft.com/office/drawing/2014/main" id="{D7C4799D-4E21-3F4F-191C-EA007ADE4386}"/>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3" name="Google Shape;269;p15">
              <a:extLst>
                <a:ext uri="{FF2B5EF4-FFF2-40B4-BE49-F238E27FC236}">
                  <a16:creationId xmlns:a16="http://schemas.microsoft.com/office/drawing/2014/main" id="{D9992888-AAD4-3AE6-80B2-BA5443906270}"/>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4" name="Google Shape;270;p15">
              <a:extLst>
                <a:ext uri="{FF2B5EF4-FFF2-40B4-BE49-F238E27FC236}">
                  <a16:creationId xmlns:a16="http://schemas.microsoft.com/office/drawing/2014/main" id="{DA1B9559-C93F-65DB-CE57-32BBCF3530E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5" name="Google Shape;271;p15">
              <a:extLst>
                <a:ext uri="{FF2B5EF4-FFF2-40B4-BE49-F238E27FC236}">
                  <a16:creationId xmlns:a16="http://schemas.microsoft.com/office/drawing/2014/main" id="{95328290-BA87-BAD8-1889-6E542E17D3DD}"/>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72;p15">
              <a:extLst>
                <a:ext uri="{FF2B5EF4-FFF2-40B4-BE49-F238E27FC236}">
                  <a16:creationId xmlns:a16="http://schemas.microsoft.com/office/drawing/2014/main" id="{A4A86D8B-3A4D-2C18-AA07-33E043DB0D7E}"/>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7" name="Google Shape;273;p15">
              <a:extLst>
                <a:ext uri="{FF2B5EF4-FFF2-40B4-BE49-F238E27FC236}">
                  <a16:creationId xmlns:a16="http://schemas.microsoft.com/office/drawing/2014/main" id="{9A1151F9-E204-A73F-896B-8FFFB1859B26}"/>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8" name="Google Shape;274;p15">
              <a:extLst>
                <a:ext uri="{FF2B5EF4-FFF2-40B4-BE49-F238E27FC236}">
                  <a16:creationId xmlns:a16="http://schemas.microsoft.com/office/drawing/2014/main" id="{57901DAE-086E-AC8B-4A84-6FA6D841AAEE}"/>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75;p15">
              <a:extLst>
                <a:ext uri="{FF2B5EF4-FFF2-40B4-BE49-F238E27FC236}">
                  <a16:creationId xmlns:a16="http://schemas.microsoft.com/office/drawing/2014/main" id="{0786E66C-80DE-AA76-6DC9-5A94CA1267A9}"/>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76;p15">
              <a:extLst>
                <a:ext uri="{FF2B5EF4-FFF2-40B4-BE49-F238E27FC236}">
                  <a16:creationId xmlns:a16="http://schemas.microsoft.com/office/drawing/2014/main" id="{6278EAEE-9EEA-1175-C197-5152D033B39D}"/>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77;p15">
              <a:extLst>
                <a:ext uri="{FF2B5EF4-FFF2-40B4-BE49-F238E27FC236}">
                  <a16:creationId xmlns:a16="http://schemas.microsoft.com/office/drawing/2014/main" id="{0F62F35F-CF14-6A32-131A-3420BA75D42F}"/>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78;p15">
              <a:extLst>
                <a:ext uri="{FF2B5EF4-FFF2-40B4-BE49-F238E27FC236}">
                  <a16:creationId xmlns:a16="http://schemas.microsoft.com/office/drawing/2014/main" id="{8D71437B-C184-2BA6-B4E6-DFFB53984FEC}"/>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79;p15">
              <a:extLst>
                <a:ext uri="{FF2B5EF4-FFF2-40B4-BE49-F238E27FC236}">
                  <a16:creationId xmlns:a16="http://schemas.microsoft.com/office/drawing/2014/main" id="{E54B7E5E-ACEE-E32B-B5B1-5789F9CFE8B9}"/>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80;p15">
              <a:extLst>
                <a:ext uri="{FF2B5EF4-FFF2-40B4-BE49-F238E27FC236}">
                  <a16:creationId xmlns:a16="http://schemas.microsoft.com/office/drawing/2014/main" id="{FFB23B87-E566-339B-2121-53747C7FFBD0}"/>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81;p15">
              <a:extLst>
                <a:ext uri="{FF2B5EF4-FFF2-40B4-BE49-F238E27FC236}">
                  <a16:creationId xmlns:a16="http://schemas.microsoft.com/office/drawing/2014/main" id="{E2CDABF5-8F46-258B-331C-1824A5EAEF1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82;p15">
              <a:extLst>
                <a:ext uri="{FF2B5EF4-FFF2-40B4-BE49-F238E27FC236}">
                  <a16:creationId xmlns:a16="http://schemas.microsoft.com/office/drawing/2014/main" id="{920CA7E3-2355-5EE4-86F8-1456431175A3}"/>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83;p15">
              <a:extLst>
                <a:ext uri="{FF2B5EF4-FFF2-40B4-BE49-F238E27FC236}">
                  <a16:creationId xmlns:a16="http://schemas.microsoft.com/office/drawing/2014/main" id="{6CE14B58-D50C-4BF7-A277-3D9D8DEFB1CF}"/>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84;p15">
              <a:extLst>
                <a:ext uri="{FF2B5EF4-FFF2-40B4-BE49-F238E27FC236}">
                  <a16:creationId xmlns:a16="http://schemas.microsoft.com/office/drawing/2014/main" id="{1C1F48A9-F2D6-C7C4-3751-1FDB1B2D1346}"/>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85;p15">
              <a:extLst>
                <a:ext uri="{FF2B5EF4-FFF2-40B4-BE49-F238E27FC236}">
                  <a16:creationId xmlns:a16="http://schemas.microsoft.com/office/drawing/2014/main" id="{9B91B683-E44C-DE8C-A223-D95DF073CC90}"/>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86;p15">
              <a:extLst>
                <a:ext uri="{FF2B5EF4-FFF2-40B4-BE49-F238E27FC236}">
                  <a16:creationId xmlns:a16="http://schemas.microsoft.com/office/drawing/2014/main" id="{3C938A2F-3CA7-C716-1133-45E8101095CA}"/>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87;p15">
              <a:extLst>
                <a:ext uri="{FF2B5EF4-FFF2-40B4-BE49-F238E27FC236}">
                  <a16:creationId xmlns:a16="http://schemas.microsoft.com/office/drawing/2014/main" id="{1A1C10E4-A7BD-4484-CC4E-27839B61F6E2}"/>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88;p15">
              <a:extLst>
                <a:ext uri="{FF2B5EF4-FFF2-40B4-BE49-F238E27FC236}">
                  <a16:creationId xmlns:a16="http://schemas.microsoft.com/office/drawing/2014/main" id="{EA8136C3-57EE-B512-AF3B-D1D0BBD25DED}"/>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89;p15">
              <a:extLst>
                <a:ext uri="{FF2B5EF4-FFF2-40B4-BE49-F238E27FC236}">
                  <a16:creationId xmlns:a16="http://schemas.microsoft.com/office/drawing/2014/main" id="{C7B36EAC-C8F4-58C7-BD4B-D07529C7C09F}"/>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90;p15">
              <a:extLst>
                <a:ext uri="{FF2B5EF4-FFF2-40B4-BE49-F238E27FC236}">
                  <a16:creationId xmlns:a16="http://schemas.microsoft.com/office/drawing/2014/main" id="{A1A35AF3-7043-5703-BDF8-63D1748C48A8}"/>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91;p15">
              <a:extLst>
                <a:ext uri="{FF2B5EF4-FFF2-40B4-BE49-F238E27FC236}">
                  <a16:creationId xmlns:a16="http://schemas.microsoft.com/office/drawing/2014/main" id="{836200F1-40E5-F620-B284-30D4CB13B7D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92;p15">
              <a:extLst>
                <a:ext uri="{FF2B5EF4-FFF2-40B4-BE49-F238E27FC236}">
                  <a16:creationId xmlns:a16="http://schemas.microsoft.com/office/drawing/2014/main" id="{C188FBFB-952C-5608-05EE-6BDC0FA38D31}"/>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93;p15">
              <a:extLst>
                <a:ext uri="{FF2B5EF4-FFF2-40B4-BE49-F238E27FC236}">
                  <a16:creationId xmlns:a16="http://schemas.microsoft.com/office/drawing/2014/main" id="{BE0880C2-4BDD-758D-8038-2CD75A361F59}"/>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94;p15">
              <a:extLst>
                <a:ext uri="{FF2B5EF4-FFF2-40B4-BE49-F238E27FC236}">
                  <a16:creationId xmlns:a16="http://schemas.microsoft.com/office/drawing/2014/main" id="{E5CAF998-EC59-0491-48AE-2E72EA8B0A78}"/>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95;p15">
              <a:extLst>
                <a:ext uri="{FF2B5EF4-FFF2-40B4-BE49-F238E27FC236}">
                  <a16:creationId xmlns:a16="http://schemas.microsoft.com/office/drawing/2014/main" id="{8A52AF99-5266-6C98-8D81-700C24E22018}"/>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96;p15">
              <a:extLst>
                <a:ext uri="{FF2B5EF4-FFF2-40B4-BE49-F238E27FC236}">
                  <a16:creationId xmlns:a16="http://schemas.microsoft.com/office/drawing/2014/main" id="{953E4265-1B21-F096-EFEF-CF833C792C7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97;p15">
              <a:extLst>
                <a:ext uri="{FF2B5EF4-FFF2-40B4-BE49-F238E27FC236}">
                  <a16:creationId xmlns:a16="http://schemas.microsoft.com/office/drawing/2014/main" id="{A9638D9B-5C04-92F3-A30E-D47C2D638761}"/>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2" name="Google Shape;298;p15">
              <a:extLst>
                <a:ext uri="{FF2B5EF4-FFF2-40B4-BE49-F238E27FC236}">
                  <a16:creationId xmlns:a16="http://schemas.microsoft.com/office/drawing/2014/main" id="{2CF31506-CF0F-F9CF-E7CB-C63D2BEA72C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3" name="Google Shape;299;p15">
              <a:extLst>
                <a:ext uri="{FF2B5EF4-FFF2-40B4-BE49-F238E27FC236}">
                  <a16:creationId xmlns:a16="http://schemas.microsoft.com/office/drawing/2014/main" id="{3C67FA5B-2D0B-CC59-A7AB-7839CCD308EA}"/>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300;p15">
              <a:extLst>
                <a:ext uri="{FF2B5EF4-FFF2-40B4-BE49-F238E27FC236}">
                  <a16:creationId xmlns:a16="http://schemas.microsoft.com/office/drawing/2014/main" id="{2FC392F6-A7EA-4DD1-96FE-42C9DF6DFE74}"/>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301;p15">
              <a:extLst>
                <a:ext uri="{FF2B5EF4-FFF2-40B4-BE49-F238E27FC236}">
                  <a16:creationId xmlns:a16="http://schemas.microsoft.com/office/drawing/2014/main" id="{D2193130-5FA0-8A83-36E1-F1ADE0337F8C}"/>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6" name="Google Shape;302;p15">
              <a:extLst>
                <a:ext uri="{FF2B5EF4-FFF2-40B4-BE49-F238E27FC236}">
                  <a16:creationId xmlns:a16="http://schemas.microsoft.com/office/drawing/2014/main" id="{DE4EC6FD-AD09-CB32-6D76-5EF2EDA036EB}"/>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7" name="Google Shape;303;p15">
              <a:extLst>
                <a:ext uri="{FF2B5EF4-FFF2-40B4-BE49-F238E27FC236}">
                  <a16:creationId xmlns:a16="http://schemas.microsoft.com/office/drawing/2014/main" id="{5F3CF287-9046-7FBF-20A2-153DD3529886}"/>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8" name="Google Shape;304;p15">
              <a:extLst>
                <a:ext uri="{FF2B5EF4-FFF2-40B4-BE49-F238E27FC236}">
                  <a16:creationId xmlns:a16="http://schemas.microsoft.com/office/drawing/2014/main" id="{44F27629-05C2-5986-7BC8-27931F519EAE}"/>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9" name="Google Shape;305;p15">
              <a:extLst>
                <a:ext uri="{FF2B5EF4-FFF2-40B4-BE49-F238E27FC236}">
                  <a16:creationId xmlns:a16="http://schemas.microsoft.com/office/drawing/2014/main" id="{C85A1F0E-929A-D5B2-42FA-993369C86B56}"/>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0" name="Google Shape;306;p15">
              <a:extLst>
                <a:ext uri="{FF2B5EF4-FFF2-40B4-BE49-F238E27FC236}">
                  <a16:creationId xmlns:a16="http://schemas.microsoft.com/office/drawing/2014/main" id="{230B9A90-A164-AAF0-4E38-7510A600DE2D}"/>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1" name="Google Shape;307;p15">
              <a:extLst>
                <a:ext uri="{FF2B5EF4-FFF2-40B4-BE49-F238E27FC236}">
                  <a16:creationId xmlns:a16="http://schemas.microsoft.com/office/drawing/2014/main" id="{77A1C8CC-B639-89CB-1B2F-5BDA8303A4D3}"/>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2" name="Google Shape;308;p15">
              <a:extLst>
                <a:ext uri="{FF2B5EF4-FFF2-40B4-BE49-F238E27FC236}">
                  <a16:creationId xmlns:a16="http://schemas.microsoft.com/office/drawing/2014/main" id="{2C634A84-8C9B-212C-F5A2-9D92E4C41862}"/>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3" name="Google Shape;309;p15">
              <a:extLst>
                <a:ext uri="{FF2B5EF4-FFF2-40B4-BE49-F238E27FC236}">
                  <a16:creationId xmlns:a16="http://schemas.microsoft.com/office/drawing/2014/main" id="{11F39384-364C-120C-B0A0-2A2E49F12BDE}"/>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4" name="Google Shape;310;p15">
              <a:extLst>
                <a:ext uri="{FF2B5EF4-FFF2-40B4-BE49-F238E27FC236}">
                  <a16:creationId xmlns:a16="http://schemas.microsoft.com/office/drawing/2014/main" id="{8C3EA718-EB90-D791-C25F-AC488C28D268}"/>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5" name="Google Shape;311;p15">
              <a:extLst>
                <a:ext uri="{FF2B5EF4-FFF2-40B4-BE49-F238E27FC236}">
                  <a16:creationId xmlns:a16="http://schemas.microsoft.com/office/drawing/2014/main" id="{B11AF587-451C-525A-668D-EF0C8B77D189}"/>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6" name="Google Shape;312;p15">
              <a:extLst>
                <a:ext uri="{FF2B5EF4-FFF2-40B4-BE49-F238E27FC236}">
                  <a16:creationId xmlns:a16="http://schemas.microsoft.com/office/drawing/2014/main" id="{1BA0DB53-637C-72E2-C354-BB40C67D215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7" name="Google Shape;313;p15">
              <a:extLst>
                <a:ext uri="{FF2B5EF4-FFF2-40B4-BE49-F238E27FC236}">
                  <a16:creationId xmlns:a16="http://schemas.microsoft.com/office/drawing/2014/main" id="{2BF1BCC9-EDD3-576A-7665-C78D190464F0}"/>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8" name="Google Shape;314;p15">
              <a:extLst>
                <a:ext uri="{FF2B5EF4-FFF2-40B4-BE49-F238E27FC236}">
                  <a16:creationId xmlns:a16="http://schemas.microsoft.com/office/drawing/2014/main" id="{63DB9CDF-2E89-EBAD-1EC7-FA7B96F9999A}"/>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315;p15">
              <a:extLst>
                <a:ext uri="{FF2B5EF4-FFF2-40B4-BE49-F238E27FC236}">
                  <a16:creationId xmlns:a16="http://schemas.microsoft.com/office/drawing/2014/main" id="{96ECA2D7-B983-6ACB-BCEB-EA66902A43BE}"/>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316;p15">
              <a:extLst>
                <a:ext uri="{FF2B5EF4-FFF2-40B4-BE49-F238E27FC236}">
                  <a16:creationId xmlns:a16="http://schemas.microsoft.com/office/drawing/2014/main" id="{25EE064F-3456-30E8-83E6-C4EA8FFFAF82}"/>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317;p15">
              <a:extLst>
                <a:ext uri="{FF2B5EF4-FFF2-40B4-BE49-F238E27FC236}">
                  <a16:creationId xmlns:a16="http://schemas.microsoft.com/office/drawing/2014/main" id="{CEE429C6-98CB-F3E1-9435-CF8C165AFCE4}"/>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2" name="Google Shape;318;p15">
              <a:extLst>
                <a:ext uri="{FF2B5EF4-FFF2-40B4-BE49-F238E27FC236}">
                  <a16:creationId xmlns:a16="http://schemas.microsoft.com/office/drawing/2014/main" id="{61562B97-EC78-5E6E-8134-FBA5012EAC60}"/>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3" name="Google Shape;319;p15">
              <a:extLst>
                <a:ext uri="{FF2B5EF4-FFF2-40B4-BE49-F238E27FC236}">
                  <a16:creationId xmlns:a16="http://schemas.microsoft.com/office/drawing/2014/main" id="{A95BE62F-38DF-0E99-A31A-9D8A6F132925}"/>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4" name="Google Shape;320;p15">
              <a:extLst>
                <a:ext uri="{FF2B5EF4-FFF2-40B4-BE49-F238E27FC236}">
                  <a16:creationId xmlns:a16="http://schemas.microsoft.com/office/drawing/2014/main" id="{67C8B271-854C-6490-A1B0-869F8AD77FF7}"/>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5" name="Google Shape;321;p15">
              <a:extLst>
                <a:ext uri="{FF2B5EF4-FFF2-40B4-BE49-F238E27FC236}">
                  <a16:creationId xmlns:a16="http://schemas.microsoft.com/office/drawing/2014/main" id="{BFA57D76-54C8-C608-8DDD-EF5A1A83D724}"/>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6" name="Google Shape;322;p15">
              <a:extLst>
                <a:ext uri="{FF2B5EF4-FFF2-40B4-BE49-F238E27FC236}">
                  <a16:creationId xmlns:a16="http://schemas.microsoft.com/office/drawing/2014/main" id="{23D0E825-62A6-A700-8B97-7D06E433C10E}"/>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7" name="Google Shape;323;p15">
              <a:extLst>
                <a:ext uri="{FF2B5EF4-FFF2-40B4-BE49-F238E27FC236}">
                  <a16:creationId xmlns:a16="http://schemas.microsoft.com/office/drawing/2014/main" id="{3963A38F-DDCE-5CB4-7BBB-BF4C544E78FE}"/>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8" name="Google Shape;324;p15">
              <a:extLst>
                <a:ext uri="{FF2B5EF4-FFF2-40B4-BE49-F238E27FC236}">
                  <a16:creationId xmlns:a16="http://schemas.microsoft.com/office/drawing/2014/main" id="{2828C25F-FF1B-E19C-7BB7-612D1F66129B}"/>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9" name="Google Shape;325;p15">
              <a:extLst>
                <a:ext uri="{FF2B5EF4-FFF2-40B4-BE49-F238E27FC236}">
                  <a16:creationId xmlns:a16="http://schemas.microsoft.com/office/drawing/2014/main" id="{2915431F-4077-8CD2-6CCC-DF094E87568F}"/>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326;p15">
              <a:extLst>
                <a:ext uri="{FF2B5EF4-FFF2-40B4-BE49-F238E27FC236}">
                  <a16:creationId xmlns:a16="http://schemas.microsoft.com/office/drawing/2014/main" id="{2980CBAE-9626-71C1-BC36-35CC178FA0AC}"/>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327;p15">
              <a:extLst>
                <a:ext uri="{FF2B5EF4-FFF2-40B4-BE49-F238E27FC236}">
                  <a16:creationId xmlns:a16="http://schemas.microsoft.com/office/drawing/2014/main" id="{DE57A290-0722-D276-186D-3A13E3A1C1A7}"/>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328;p15">
              <a:extLst>
                <a:ext uri="{FF2B5EF4-FFF2-40B4-BE49-F238E27FC236}">
                  <a16:creationId xmlns:a16="http://schemas.microsoft.com/office/drawing/2014/main" id="{2A93C1B7-F756-F9BD-7396-2647487EADDA}"/>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329;p15">
              <a:extLst>
                <a:ext uri="{FF2B5EF4-FFF2-40B4-BE49-F238E27FC236}">
                  <a16:creationId xmlns:a16="http://schemas.microsoft.com/office/drawing/2014/main" id="{0C03691E-34EB-9D4E-2038-9DA2BEC23ACE}"/>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4" name="Google Shape;330;p15">
              <a:extLst>
                <a:ext uri="{FF2B5EF4-FFF2-40B4-BE49-F238E27FC236}">
                  <a16:creationId xmlns:a16="http://schemas.microsoft.com/office/drawing/2014/main" id="{CCFC0F5D-1FAC-AA9B-B7F3-479ADC6DC1B1}"/>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5" name="Google Shape;331;p15">
              <a:extLst>
                <a:ext uri="{FF2B5EF4-FFF2-40B4-BE49-F238E27FC236}">
                  <a16:creationId xmlns:a16="http://schemas.microsoft.com/office/drawing/2014/main" id="{ACA580F2-F508-32CC-6D4A-C10819C7C55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6" name="Google Shape;332;p15">
              <a:extLst>
                <a:ext uri="{FF2B5EF4-FFF2-40B4-BE49-F238E27FC236}">
                  <a16:creationId xmlns:a16="http://schemas.microsoft.com/office/drawing/2014/main" id="{A588F490-999F-654F-6030-004E525B076A}"/>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7" name="Google Shape;333;p15">
              <a:extLst>
                <a:ext uri="{FF2B5EF4-FFF2-40B4-BE49-F238E27FC236}">
                  <a16:creationId xmlns:a16="http://schemas.microsoft.com/office/drawing/2014/main" id="{B7EBDD48-A252-41C8-E901-11C5E813C89D}"/>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8" name="Google Shape;334;p15">
              <a:extLst>
                <a:ext uri="{FF2B5EF4-FFF2-40B4-BE49-F238E27FC236}">
                  <a16:creationId xmlns:a16="http://schemas.microsoft.com/office/drawing/2014/main" id="{6C647B1C-BA2C-A0E9-AE24-4930233EDDB3}"/>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9" name="Google Shape;335;p15">
              <a:extLst>
                <a:ext uri="{FF2B5EF4-FFF2-40B4-BE49-F238E27FC236}">
                  <a16:creationId xmlns:a16="http://schemas.microsoft.com/office/drawing/2014/main" id="{1638F4CD-4B01-D64D-D516-3C629B384F35}"/>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0" name="Google Shape;336;p15">
              <a:extLst>
                <a:ext uri="{FF2B5EF4-FFF2-40B4-BE49-F238E27FC236}">
                  <a16:creationId xmlns:a16="http://schemas.microsoft.com/office/drawing/2014/main" id="{6D8AFAD7-C667-D939-6E73-AF12FA22B36D}"/>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337;p15">
              <a:extLst>
                <a:ext uri="{FF2B5EF4-FFF2-40B4-BE49-F238E27FC236}">
                  <a16:creationId xmlns:a16="http://schemas.microsoft.com/office/drawing/2014/main" id="{2875AA6D-9ADC-436D-EC9D-BDB95919D21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338;p15">
              <a:extLst>
                <a:ext uri="{FF2B5EF4-FFF2-40B4-BE49-F238E27FC236}">
                  <a16:creationId xmlns:a16="http://schemas.microsoft.com/office/drawing/2014/main" id="{59A5C2D6-CF02-2917-6424-437FCF78EA9F}"/>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3" name="Google Shape;339;p15">
              <a:extLst>
                <a:ext uri="{FF2B5EF4-FFF2-40B4-BE49-F238E27FC236}">
                  <a16:creationId xmlns:a16="http://schemas.microsoft.com/office/drawing/2014/main" id="{37C4C6E2-F56A-9E8A-178B-A29C23F85EBD}"/>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4" name="Google Shape;340;p15">
              <a:extLst>
                <a:ext uri="{FF2B5EF4-FFF2-40B4-BE49-F238E27FC236}">
                  <a16:creationId xmlns:a16="http://schemas.microsoft.com/office/drawing/2014/main" id="{4A5D3374-6971-764D-ED63-3C45B2A9F8B6}"/>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5" name="Google Shape;341;p15">
              <a:extLst>
                <a:ext uri="{FF2B5EF4-FFF2-40B4-BE49-F238E27FC236}">
                  <a16:creationId xmlns:a16="http://schemas.microsoft.com/office/drawing/2014/main" id="{BAE0A0FF-BF13-8AFA-0BA8-B3FDCC85D7AF}"/>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6" name="Google Shape;342;p15">
              <a:extLst>
                <a:ext uri="{FF2B5EF4-FFF2-40B4-BE49-F238E27FC236}">
                  <a16:creationId xmlns:a16="http://schemas.microsoft.com/office/drawing/2014/main" id="{78B68C74-F890-CFB7-8A91-DF8BCEAB101B}"/>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7" name="Google Shape;343;p15">
              <a:extLst>
                <a:ext uri="{FF2B5EF4-FFF2-40B4-BE49-F238E27FC236}">
                  <a16:creationId xmlns:a16="http://schemas.microsoft.com/office/drawing/2014/main" id="{91D8BE5E-B6D6-39BC-4384-3939DB76AF4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8" name="Google Shape;344;p15">
              <a:extLst>
                <a:ext uri="{FF2B5EF4-FFF2-40B4-BE49-F238E27FC236}">
                  <a16:creationId xmlns:a16="http://schemas.microsoft.com/office/drawing/2014/main" id="{C9CE6BDE-737F-8138-AB22-5D0FC053D3C7}"/>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9" name="Google Shape;345;p15">
              <a:extLst>
                <a:ext uri="{FF2B5EF4-FFF2-40B4-BE49-F238E27FC236}">
                  <a16:creationId xmlns:a16="http://schemas.microsoft.com/office/drawing/2014/main" id="{E44F5027-F09D-DEB3-8C5E-F58F8FCB2CBE}"/>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0" name="Google Shape;346;p15">
              <a:extLst>
                <a:ext uri="{FF2B5EF4-FFF2-40B4-BE49-F238E27FC236}">
                  <a16:creationId xmlns:a16="http://schemas.microsoft.com/office/drawing/2014/main" id="{080BA3BE-C92A-83F3-C1E6-6ADC434A9D40}"/>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1" name="Google Shape;347;p15">
              <a:extLst>
                <a:ext uri="{FF2B5EF4-FFF2-40B4-BE49-F238E27FC236}">
                  <a16:creationId xmlns:a16="http://schemas.microsoft.com/office/drawing/2014/main" id="{5BDB8446-959C-257F-D8E5-E272A922BAC3}"/>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48;p15">
              <a:extLst>
                <a:ext uri="{FF2B5EF4-FFF2-40B4-BE49-F238E27FC236}">
                  <a16:creationId xmlns:a16="http://schemas.microsoft.com/office/drawing/2014/main" id="{47104291-7B94-580F-CC28-A019C81E01DC}"/>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49;p15">
              <a:extLst>
                <a:ext uri="{FF2B5EF4-FFF2-40B4-BE49-F238E27FC236}">
                  <a16:creationId xmlns:a16="http://schemas.microsoft.com/office/drawing/2014/main" id="{5C461CA8-DA14-9B47-7B62-F0A37AE0CFAF}"/>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50;p15">
              <a:extLst>
                <a:ext uri="{FF2B5EF4-FFF2-40B4-BE49-F238E27FC236}">
                  <a16:creationId xmlns:a16="http://schemas.microsoft.com/office/drawing/2014/main" id="{974060FD-A9A4-F362-5D97-9D28BDB7215C}"/>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51;p15">
              <a:extLst>
                <a:ext uri="{FF2B5EF4-FFF2-40B4-BE49-F238E27FC236}">
                  <a16:creationId xmlns:a16="http://schemas.microsoft.com/office/drawing/2014/main" id="{E31A4549-943C-14D0-4786-6E23DCD45D2C}"/>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52;p15">
              <a:extLst>
                <a:ext uri="{FF2B5EF4-FFF2-40B4-BE49-F238E27FC236}">
                  <a16:creationId xmlns:a16="http://schemas.microsoft.com/office/drawing/2014/main" id="{248A1EA7-000B-A77E-1B3B-A177057F438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53;p15">
              <a:extLst>
                <a:ext uri="{FF2B5EF4-FFF2-40B4-BE49-F238E27FC236}">
                  <a16:creationId xmlns:a16="http://schemas.microsoft.com/office/drawing/2014/main" id="{A7F43451-38C6-62F7-0E2F-1835DBCF3EEF}"/>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54;p15">
              <a:extLst>
                <a:ext uri="{FF2B5EF4-FFF2-40B4-BE49-F238E27FC236}">
                  <a16:creationId xmlns:a16="http://schemas.microsoft.com/office/drawing/2014/main" id="{70D5F432-A6FC-E932-F6A4-F560F920859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55;p15">
              <a:extLst>
                <a:ext uri="{FF2B5EF4-FFF2-40B4-BE49-F238E27FC236}">
                  <a16:creationId xmlns:a16="http://schemas.microsoft.com/office/drawing/2014/main" id="{5DC77A3D-CD23-F818-F995-C9098ABEFC25}"/>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56;p15">
              <a:extLst>
                <a:ext uri="{FF2B5EF4-FFF2-40B4-BE49-F238E27FC236}">
                  <a16:creationId xmlns:a16="http://schemas.microsoft.com/office/drawing/2014/main" id="{9F0B3834-4E23-3CFE-C1A0-72B6F6E6660E}"/>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57;p15">
              <a:extLst>
                <a:ext uri="{FF2B5EF4-FFF2-40B4-BE49-F238E27FC236}">
                  <a16:creationId xmlns:a16="http://schemas.microsoft.com/office/drawing/2014/main" id="{725C9023-CD86-9A5E-8C6C-D06A5D4EB9D7}"/>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58;p15">
              <a:extLst>
                <a:ext uri="{FF2B5EF4-FFF2-40B4-BE49-F238E27FC236}">
                  <a16:creationId xmlns:a16="http://schemas.microsoft.com/office/drawing/2014/main" id="{FC93E9EB-C697-82B8-6A29-7941C2AE2C1D}"/>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59;p15">
              <a:extLst>
                <a:ext uri="{FF2B5EF4-FFF2-40B4-BE49-F238E27FC236}">
                  <a16:creationId xmlns:a16="http://schemas.microsoft.com/office/drawing/2014/main" id="{CF0ED65B-B8C3-CBBD-9B74-205E038F04B3}"/>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60;p15">
              <a:extLst>
                <a:ext uri="{FF2B5EF4-FFF2-40B4-BE49-F238E27FC236}">
                  <a16:creationId xmlns:a16="http://schemas.microsoft.com/office/drawing/2014/main" id="{CC381796-A3DE-FF21-CA7C-473EB689A41C}"/>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61;p15">
              <a:extLst>
                <a:ext uri="{FF2B5EF4-FFF2-40B4-BE49-F238E27FC236}">
                  <a16:creationId xmlns:a16="http://schemas.microsoft.com/office/drawing/2014/main" id="{BBE5B75F-E5B5-C24C-3364-51C77D2ABF83}"/>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62;p15">
              <a:extLst>
                <a:ext uri="{FF2B5EF4-FFF2-40B4-BE49-F238E27FC236}">
                  <a16:creationId xmlns:a16="http://schemas.microsoft.com/office/drawing/2014/main" id="{13B0DA16-295B-F7E1-A72B-8F91B87A8FF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63;p15">
              <a:extLst>
                <a:ext uri="{FF2B5EF4-FFF2-40B4-BE49-F238E27FC236}">
                  <a16:creationId xmlns:a16="http://schemas.microsoft.com/office/drawing/2014/main" id="{D9C61C16-A15B-7078-4C2B-B9AF3957D18D}"/>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18" name="Google Shape;46;p15">
            <a:extLst>
              <a:ext uri="{FF2B5EF4-FFF2-40B4-BE49-F238E27FC236}">
                <a16:creationId xmlns:a16="http://schemas.microsoft.com/office/drawing/2014/main" id="{8E1DAD2C-F758-5ACE-D97D-5FCE34CA6218}"/>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a:ln>
                  <a:noFill/>
                </a:ln>
                <a:solidFill>
                  <a:srgbClr val="87C6CC">
                    <a:lumMod val="50000"/>
                  </a:srgbClr>
                </a:solidFill>
                <a:effectLst/>
                <a:uLnTx/>
                <a:uFillTx/>
                <a:latin typeface="Arial"/>
                <a:cs typeface="Arial" panose="020B0604020202020204" pitchFamily="34" charset="0"/>
                <a:sym typeface="Fira Sans Extra Condensed"/>
              </a:rPr>
              <a:t>CẢM ƠN</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2674142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79CD521-E663-4AB8-CB13-3CF5A779DF0D}"/>
              </a:ext>
            </a:extLst>
          </p:cNvPr>
          <p:cNvSpPr>
            <a:spLocks noGrp="1"/>
          </p:cNvSpPr>
          <p:nvPr>
            <p:ph type="title" idx="4294967295"/>
          </p:nvPr>
        </p:nvSpPr>
        <p:spPr>
          <a:xfrm>
            <a:off x="-4" y="1289101"/>
            <a:ext cx="12191999" cy="495200"/>
          </a:xfrm>
          <a:prstGeom prst="rect">
            <a:avLst/>
          </a:prstGeom>
        </p:spPr>
        <p:txBody>
          <a:bodyPr>
            <a:noAutofit/>
          </a:bodyPr>
          <a:lstStyle/>
          <a:p>
            <a:pPr algn="ctr"/>
            <a:r>
              <a:rPr lang="vi-VN" sz="2400" b="1" dirty="0">
                <a:solidFill>
                  <a:schemeClr val="accent1">
                    <a:lumMod val="50000"/>
                  </a:schemeClr>
                </a:solidFill>
                <a:latin typeface="+mn-lt"/>
              </a:rPr>
              <a:t>PHÂN LOẠI VẬT LIỆU NHỰA</a:t>
            </a:r>
            <a:endParaRPr lang="en-US" sz="2400" b="1" dirty="0">
              <a:solidFill>
                <a:schemeClr val="accent1">
                  <a:lumMod val="50000"/>
                </a:schemeClr>
              </a:solidFill>
              <a:latin typeface="+mn-lt"/>
            </a:endParaRPr>
          </a:p>
        </p:txBody>
      </p:sp>
      <p:sp>
        <p:nvSpPr>
          <p:cNvPr id="9" name="Text Placeholder 8">
            <a:extLst>
              <a:ext uri="{FF2B5EF4-FFF2-40B4-BE49-F238E27FC236}">
                <a16:creationId xmlns:a16="http://schemas.microsoft.com/office/drawing/2014/main" id="{7463187E-CA80-9666-594E-7F6901BAFB7E}"/>
              </a:ext>
            </a:extLst>
          </p:cNvPr>
          <p:cNvSpPr>
            <a:spLocks noGrp="1"/>
          </p:cNvSpPr>
          <p:nvPr>
            <p:ph type="body" idx="4294967295"/>
          </p:nvPr>
        </p:nvSpPr>
        <p:spPr>
          <a:xfrm>
            <a:off x="565099" y="2159701"/>
            <a:ext cx="11061795" cy="4038800"/>
          </a:xfrm>
        </p:spPr>
        <p:txBody>
          <a:bodyPr>
            <a:noAutofit/>
          </a:bodyPr>
          <a:lstStyle/>
          <a:p>
            <a:pPr algn="just">
              <a:lnSpc>
                <a:spcPct val="130000"/>
              </a:lnSpc>
              <a:spcAft>
                <a:spcPts val="1067"/>
              </a:spcAft>
            </a:pPr>
            <a:r>
              <a:rPr lang="en-US" sz="1600" b="1" i="1" dirty="0" err="1">
                <a:latin typeface="Arial" panose="020B0604020202020204" pitchFamily="34" charset="0"/>
                <a:ea typeface="Times New Roman" panose="02020603050405020304" pitchFamily="18" charset="0"/>
                <a:cs typeface="Arial" panose="020B0604020202020204" pitchFamily="34" charset="0"/>
              </a:rPr>
              <a:t>Nhựa</a:t>
            </a:r>
            <a:r>
              <a:rPr lang="en-US" sz="1600" b="1" i="1" dirty="0">
                <a:latin typeface="Arial" panose="020B0604020202020204" pitchFamily="34" charset="0"/>
                <a:ea typeface="Times New Roman" panose="02020603050405020304" pitchFamily="18" charset="0"/>
                <a:cs typeface="Arial" panose="020B0604020202020204" pitchFamily="34" charset="0"/>
              </a:rPr>
              <a:t> </a:t>
            </a:r>
            <a:r>
              <a:rPr lang="en-US" sz="1600" b="1" i="1" dirty="0" err="1">
                <a:latin typeface="Arial" panose="020B0604020202020204" pitchFamily="34" charset="0"/>
                <a:ea typeface="Times New Roman" panose="02020603050405020304" pitchFamily="18" charset="0"/>
                <a:cs typeface="Arial" panose="020B0604020202020204" pitchFamily="34" charset="0"/>
              </a:rPr>
              <a:t>nhiệt</a:t>
            </a:r>
            <a:r>
              <a:rPr lang="en-US" sz="1600" b="1" i="1" dirty="0">
                <a:latin typeface="Arial" panose="020B0604020202020204" pitchFamily="34" charset="0"/>
                <a:ea typeface="Times New Roman" panose="02020603050405020304" pitchFamily="18" charset="0"/>
                <a:cs typeface="Arial" panose="020B0604020202020204" pitchFamily="34" charset="0"/>
              </a:rPr>
              <a:t> </a:t>
            </a:r>
            <a:r>
              <a:rPr lang="en-US" sz="1600" b="1" i="1" dirty="0" err="1">
                <a:latin typeface="Arial" panose="020B0604020202020204" pitchFamily="34" charset="0"/>
                <a:ea typeface="Times New Roman" panose="02020603050405020304" pitchFamily="18" charset="0"/>
                <a:cs typeface="Arial" panose="020B0604020202020204" pitchFamily="34" charset="0"/>
              </a:rPr>
              <a:t>dẻo</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vi-VN" sz="1600" dirty="0">
                <a:latin typeface="Arial" panose="020B0604020202020204" pitchFamily="34" charset="0"/>
                <a:ea typeface="Times New Roman" panose="02020603050405020304" pitchFamily="18" charset="0"/>
                <a:cs typeface="Arial" panose="020B0604020202020204" pitchFamily="34" charset="0"/>
              </a:rPr>
              <a:t>L</a:t>
            </a:r>
            <a:r>
              <a:rPr lang="en-US" sz="1600" dirty="0">
                <a:latin typeface="Arial" panose="020B0604020202020204" pitchFamily="34" charset="0"/>
                <a:ea typeface="Times New Roman" panose="02020603050405020304" pitchFamily="18" charset="0"/>
                <a:cs typeface="Arial" panose="020B0604020202020204" pitchFamily="34" charset="0"/>
              </a:rPr>
              <a:t>à </a:t>
            </a:r>
            <a:r>
              <a:rPr lang="en-US" sz="1600" dirty="0" err="1">
                <a:latin typeface="Arial" panose="020B0604020202020204" pitchFamily="34" charset="0"/>
                <a:ea typeface="Times New Roman" panose="02020603050405020304" pitchFamily="18" charset="0"/>
                <a:cs typeface="Arial" panose="020B0604020202020204" pitchFamily="34" charset="0"/>
              </a:rPr>
              <a:t>loại</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vật</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liệu</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nhựa</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khi</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nung</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nóng</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đến</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nhiệt</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độ</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nóng</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chảy</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sẽ</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bị</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biến</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đổi</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về</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hình</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dạng</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vật</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lý</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và</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giữ</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lại</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hình</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dạng</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đó</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khi</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giảm</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nhiệt</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độ</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Quá</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trình</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này</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có</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thể</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áp</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dụng</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nhiều</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lần</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khiến</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cho</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nhựa</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nhiệt</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dẻo</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là</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loại</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vật</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liệu</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có</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khả</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năng</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tái</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sinh</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rất</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cao</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Một</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số</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loại</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nhựa</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nhiệt</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dẻo</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phổ</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biến</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là</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PolyEthylene</a:t>
            </a:r>
            <a:r>
              <a:rPr lang="en-US" sz="1600" dirty="0">
                <a:latin typeface="Arial" panose="020B0604020202020204" pitchFamily="34" charset="0"/>
                <a:ea typeface="Times New Roman" panose="02020603050405020304" pitchFamily="18" charset="0"/>
                <a:cs typeface="Arial" panose="020B0604020202020204" pitchFamily="34" charset="0"/>
              </a:rPr>
              <a:t> (PE) </a:t>
            </a:r>
            <a:r>
              <a:rPr lang="en-US" sz="1600" dirty="0" err="1">
                <a:latin typeface="Arial" panose="020B0604020202020204" pitchFamily="34" charset="0"/>
                <a:ea typeface="Times New Roman" panose="02020603050405020304" pitchFamily="18" charset="0"/>
                <a:cs typeface="Arial" panose="020B0604020202020204" pitchFamily="34" charset="0"/>
              </a:rPr>
              <a:t>và</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các</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dẫn</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xuất</a:t>
            </a:r>
            <a:r>
              <a:rPr lang="en-US" sz="1600" dirty="0">
                <a:latin typeface="Arial" panose="020B0604020202020204" pitchFamily="34" charset="0"/>
                <a:ea typeface="Times New Roman" panose="02020603050405020304" pitchFamily="18" charset="0"/>
                <a:cs typeface="Arial" panose="020B0604020202020204" pitchFamily="34" charset="0"/>
              </a:rPr>
              <a:t> (HDPE, LDPE </a:t>
            </a:r>
            <a:r>
              <a:rPr lang="en-US" sz="1600" dirty="0" err="1">
                <a:latin typeface="Arial" panose="020B0604020202020204" pitchFamily="34" charset="0"/>
                <a:ea typeface="Times New Roman" panose="02020603050405020304" pitchFamily="18" charset="0"/>
                <a:cs typeface="Arial" panose="020B0604020202020204" pitchFamily="34" charset="0"/>
              </a:rPr>
              <a:t>và</a:t>
            </a:r>
            <a:r>
              <a:rPr lang="en-US" sz="1600" dirty="0">
                <a:latin typeface="Arial" panose="020B0604020202020204" pitchFamily="34" charset="0"/>
                <a:ea typeface="Times New Roman" panose="02020603050405020304" pitchFamily="18" charset="0"/>
                <a:cs typeface="Arial" panose="020B0604020202020204" pitchFamily="34" charset="0"/>
              </a:rPr>
              <a:t> LLDPE), </a:t>
            </a:r>
            <a:r>
              <a:rPr lang="en-US" sz="1600" dirty="0" err="1">
                <a:latin typeface="Arial" panose="020B0604020202020204" pitchFamily="34" charset="0"/>
                <a:ea typeface="Times New Roman" panose="02020603050405020304" pitchFamily="18" charset="0"/>
                <a:cs typeface="Arial" panose="020B0604020202020204" pitchFamily="34" charset="0"/>
              </a:rPr>
              <a:t>PolyPropylene</a:t>
            </a:r>
            <a:r>
              <a:rPr lang="en-US" sz="1600" dirty="0">
                <a:latin typeface="Arial" panose="020B0604020202020204" pitchFamily="34" charset="0"/>
                <a:ea typeface="Times New Roman" panose="02020603050405020304" pitchFamily="18" charset="0"/>
                <a:cs typeface="Arial" panose="020B0604020202020204" pitchFamily="34" charset="0"/>
              </a:rPr>
              <a:t> (PP), </a:t>
            </a:r>
            <a:r>
              <a:rPr lang="en-US" sz="1600" dirty="0" err="1">
                <a:latin typeface="Arial" panose="020B0604020202020204" pitchFamily="34" charset="0"/>
                <a:ea typeface="Times New Roman" panose="02020603050405020304" pitchFamily="18" charset="0"/>
                <a:cs typeface="Arial" panose="020B0604020202020204" pitchFamily="34" charset="0"/>
              </a:rPr>
              <a:t>PolyStyren</a:t>
            </a:r>
            <a:r>
              <a:rPr lang="en-US" sz="1600" dirty="0">
                <a:latin typeface="Arial" panose="020B0604020202020204" pitchFamily="34" charset="0"/>
                <a:ea typeface="Times New Roman" panose="02020603050405020304" pitchFamily="18" charset="0"/>
                <a:cs typeface="Arial" panose="020B0604020202020204" pitchFamily="34" charset="0"/>
              </a:rPr>
              <a:t> (PS), </a:t>
            </a:r>
            <a:r>
              <a:rPr lang="en-US" sz="1600" dirty="0" err="1">
                <a:latin typeface="Arial" panose="020B0604020202020204" pitchFamily="34" charset="0"/>
                <a:ea typeface="Times New Roman" panose="02020603050405020304" pitchFamily="18" charset="0"/>
                <a:cs typeface="Arial" panose="020B0604020202020204" pitchFamily="34" charset="0"/>
              </a:rPr>
              <a:t>PolyVinyl</a:t>
            </a:r>
            <a:r>
              <a:rPr lang="en-US" sz="1600" dirty="0">
                <a:latin typeface="Arial" panose="020B0604020202020204" pitchFamily="34" charset="0"/>
                <a:ea typeface="Times New Roman" panose="02020603050405020304" pitchFamily="18" charset="0"/>
                <a:cs typeface="Arial" panose="020B0604020202020204" pitchFamily="34" charset="0"/>
              </a:rPr>
              <a:t> </a:t>
            </a:r>
            <a:r>
              <a:rPr lang="en-US" sz="1600" dirty="0" err="1">
                <a:latin typeface="Arial" panose="020B0604020202020204" pitchFamily="34" charset="0"/>
                <a:ea typeface="Times New Roman" panose="02020603050405020304" pitchFamily="18" charset="0"/>
                <a:cs typeface="Arial" panose="020B0604020202020204" pitchFamily="34" charset="0"/>
              </a:rPr>
              <a:t>Clorua</a:t>
            </a:r>
            <a:r>
              <a:rPr lang="en-US" sz="1600" dirty="0">
                <a:latin typeface="Arial" panose="020B0604020202020204" pitchFamily="34" charset="0"/>
                <a:ea typeface="Times New Roman" panose="02020603050405020304" pitchFamily="18" charset="0"/>
                <a:cs typeface="Arial" panose="020B0604020202020204" pitchFamily="34" charset="0"/>
              </a:rPr>
              <a:t> (PVC)</a:t>
            </a:r>
            <a:r>
              <a:rPr lang="vi-VN" sz="1600" dirty="0">
                <a:solidFill>
                  <a:srgbClr val="000000"/>
                </a:solidFill>
                <a:latin typeface="Arial" panose="020B0604020202020204" pitchFamily="34" charset="0"/>
                <a:ea typeface="Times New Roman" panose="02020603050405020304" pitchFamily="18" charset="0"/>
                <a:cs typeface="Arial" panose="020B0604020202020204" pitchFamily="34" charset="0"/>
              </a:rPr>
              <a:t>. Nhựa nhiệt dẻo chiếm khoảng 75% trong cơ cấu tiêu thụ chất dẻo toàn cầu.Các loại nhựa nhiệt dẻo được sử dụng nhiều nhất là PE, PP, PVC và PET. Trong cơ cấu tiêu thụ vật liệu nhựa toàn cầu năm 2017, PE (với các dẫn xuất HDPE, LDPE, LLDPE) và PP chiếm tỉ trọng cao nhất với lần lượt 28% và 20%. Đứng thứ 3 trong cơ cấu tiêu thụ là PVC với 12%.</a:t>
            </a:r>
          </a:p>
          <a:p>
            <a:pPr algn="just">
              <a:lnSpc>
                <a:spcPct val="130000"/>
              </a:lnSpc>
              <a:spcAft>
                <a:spcPts val="1067"/>
              </a:spcAft>
            </a:pPr>
            <a:r>
              <a:rPr lang="vi-VN" sz="1600" b="1" i="1" dirty="0">
                <a:latin typeface="Arial" panose="020B0604020202020204" pitchFamily="34" charset="0"/>
                <a:ea typeface="Times New Roman" panose="02020603050405020304" pitchFamily="18" charset="0"/>
                <a:cs typeface="Arial" panose="020B0604020202020204" pitchFamily="34" charset="0"/>
              </a:rPr>
              <a:t>Nhựa nhiệt rắn</a:t>
            </a:r>
            <a:r>
              <a:rPr lang="vi-VN" sz="1600" dirty="0">
                <a:latin typeface="Arial" panose="020B0604020202020204" pitchFamily="34" charset="0"/>
                <a:ea typeface="Times New Roman" panose="02020603050405020304" pitchFamily="18" charset="0"/>
                <a:cs typeface="Arial" panose="020B0604020202020204" pitchFamily="34" charset="0"/>
              </a:rPr>
              <a:t>: là loại vật liệu nhựa khi nung nóng đến nhiệt độ nhất định sẽ biến đổi cả về hình dạng vật lý lẫn tính chất hóa học tạo ra cấu trúc không gian ba chiều và không thể nóng chảy lại được nữa. Do đó nhựa nhiệt rắn không có khả năng tái sinh. Một số loại nhựa nhiệt rắn phổ biến là Epoxy, Vinyl Este, Melamine, PolyUrethane.</a:t>
            </a:r>
            <a:endParaRPr lang="en-US" sz="1600" dirty="0">
              <a:latin typeface="Arial" panose="020B0604020202020204" pitchFamily="34" charset="0"/>
              <a:ea typeface="Times New Roman" panose="02020603050405020304" pitchFamily="18" charset="0"/>
              <a:cs typeface="Arial" panose="020B0604020202020204" pitchFamily="34" charset="0"/>
            </a:endParaRPr>
          </a:p>
        </p:txBody>
      </p:sp>
      <p:sp>
        <p:nvSpPr>
          <p:cNvPr id="11" name="Rectangle 2">
            <a:extLst>
              <a:ext uri="{FF2B5EF4-FFF2-40B4-BE49-F238E27FC236}">
                <a16:creationId xmlns:a16="http://schemas.microsoft.com/office/drawing/2014/main" id="{7A1F02D0-7724-5BFF-F161-42A779E557D2}"/>
              </a:ext>
            </a:extLst>
          </p:cNvPr>
          <p:cNvSpPr>
            <a:spLocks noChangeArrowheads="1"/>
          </p:cNvSpPr>
          <p:nvPr/>
        </p:nvSpPr>
        <p:spPr bwMode="auto">
          <a:xfrm>
            <a:off x="5429251" y="1105814"/>
            <a:ext cx="24628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defTabSz="1219170" eaLnBrk="0" fontAlgn="base" hangingPunct="0">
              <a:spcBef>
                <a:spcPct val="0"/>
              </a:spcBef>
              <a:spcAft>
                <a:spcPct val="0"/>
              </a:spcAft>
            </a:pPr>
            <a:br>
              <a:rPr lang="en-US" altLang="en-US" sz="2400" dirty="0"/>
            </a:br>
            <a:endParaRPr lang="en-US" altLang="en-US" sz="2400" dirty="0"/>
          </a:p>
        </p:txBody>
      </p:sp>
    </p:spTree>
    <p:extLst>
      <p:ext uri="{BB962C8B-B14F-4D97-AF65-F5344CB8AC3E}">
        <p14:creationId xmlns:p14="http://schemas.microsoft.com/office/powerpoint/2010/main" val="2253801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24659-713B-3536-15E0-F08BD3F51C44}"/>
              </a:ext>
            </a:extLst>
          </p:cNvPr>
          <p:cNvSpPr>
            <a:spLocks noGrp="1"/>
          </p:cNvSpPr>
          <p:nvPr>
            <p:ph type="title" idx="4294967295"/>
          </p:nvPr>
        </p:nvSpPr>
        <p:spPr>
          <a:xfrm>
            <a:off x="2786742" y="1349828"/>
            <a:ext cx="6618515" cy="323153"/>
          </a:xfrm>
        </p:spPr>
        <p:txBody>
          <a:bodyPr>
            <a:noAutofit/>
          </a:bodyPr>
          <a:lstStyle/>
          <a:p>
            <a:pPr algn="ctr"/>
            <a:r>
              <a:rPr lang="vi-VN" sz="2400" b="1" dirty="0">
                <a:solidFill>
                  <a:schemeClr val="accent1">
                    <a:lumMod val="50000"/>
                  </a:schemeClr>
                </a:solidFill>
                <a:latin typeface="+mn-lt"/>
              </a:rPr>
              <a:t>CHUỖI GIÁ TRỊ CỦA NGÀNH NHỰA</a:t>
            </a:r>
            <a:endParaRPr lang="en-US" sz="2400" b="1"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E0464143-52E9-FBAF-1C65-444A55B4EB02}"/>
              </a:ext>
            </a:extLst>
          </p:cNvPr>
          <p:cNvPicPr>
            <a:picLocks noChangeAspect="1"/>
          </p:cNvPicPr>
          <p:nvPr/>
        </p:nvPicPr>
        <p:blipFill>
          <a:blip r:embed="rId2"/>
          <a:stretch>
            <a:fillRect/>
          </a:stretch>
        </p:blipFill>
        <p:spPr>
          <a:xfrm>
            <a:off x="845574" y="2331648"/>
            <a:ext cx="10500852" cy="4203200"/>
          </a:xfrm>
          <a:prstGeom prst="rect">
            <a:avLst/>
          </a:prstGeom>
        </p:spPr>
      </p:pic>
    </p:spTree>
    <p:extLst>
      <p:ext uri="{BB962C8B-B14F-4D97-AF65-F5344CB8AC3E}">
        <p14:creationId xmlns:p14="http://schemas.microsoft.com/office/powerpoint/2010/main" val="384457074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6A26C-2898-1DFA-72BB-A3EE51BE954C}"/>
              </a:ext>
            </a:extLst>
          </p:cNvPr>
          <p:cNvSpPr>
            <a:spLocks noGrp="1"/>
          </p:cNvSpPr>
          <p:nvPr>
            <p:ph type="title" idx="4294967295"/>
          </p:nvPr>
        </p:nvSpPr>
        <p:spPr>
          <a:xfrm>
            <a:off x="3048000" y="1183484"/>
            <a:ext cx="6096000" cy="394945"/>
          </a:xfrm>
        </p:spPr>
        <p:txBody>
          <a:bodyPr>
            <a:noAutofit/>
          </a:bodyPr>
          <a:lstStyle/>
          <a:p>
            <a:pPr algn="ctr"/>
            <a:r>
              <a:rPr lang="en-US" sz="2400" b="1" dirty="0">
                <a:solidFill>
                  <a:schemeClr val="accent1">
                    <a:lumMod val="50000"/>
                  </a:schemeClr>
                </a:solidFill>
                <a:latin typeface="+mn-lt"/>
              </a:rPr>
              <a:t>CHUỖI GIÁ TRỊ CỦA PHÂN KHÚC HẠ NGUỒN </a:t>
            </a:r>
          </a:p>
        </p:txBody>
      </p:sp>
      <p:pic>
        <p:nvPicPr>
          <p:cNvPr id="5" name="Picture 4">
            <a:extLst>
              <a:ext uri="{FF2B5EF4-FFF2-40B4-BE49-F238E27FC236}">
                <a16:creationId xmlns:a16="http://schemas.microsoft.com/office/drawing/2014/main" id="{4D74E242-B211-1104-F4A9-33C87E11FF0E}"/>
              </a:ext>
            </a:extLst>
          </p:cNvPr>
          <p:cNvPicPr>
            <a:picLocks noChangeAspect="1"/>
          </p:cNvPicPr>
          <p:nvPr/>
        </p:nvPicPr>
        <p:blipFill>
          <a:blip r:embed="rId2"/>
          <a:stretch>
            <a:fillRect/>
          </a:stretch>
        </p:blipFill>
        <p:spPr>
          <a:xfrm>
            <a:off x="1065012" y="1830482"/>
            <a:ext cx="10061976" cy="4895208"/>
          </a:xfrm>
          <a:prstGeom prst="rect">
            <a:avLst/>
          </a:prstGeom>
        </p:spPr>
      </p:pic>
    </p:spTree>
    <p:extLst>
      <p:ext uri="{BB962C8B-B14F-4D97-AF65-F5344CB8AC3E}">
        <p14:creationId xmlns:p14="http://schemas.microsoft.com/office/powerpoint/2010/main" val="132453390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81BAB-131E-EC00-9C7A-8AD4979715F7}"/>
              </a:ext>
            </a:extLst>
          </p:cNvPr>
          <p:cNvSpPr>
            <a:spLocks noGrp="1"/>
          </p:cNvSpPr>
          <p:nvPr>
            <p:ph type="title" idx="4294967295"/>
          </p:nvPr>
        </p:nvSpPr>
        <p:spPr>
          <a:xfrm>
            <a:off x="2547256" y="1230085"/>
            <a:ext cx="7097487" cy="359230"/>
          </a:xfrm>
        </p:spPr>
        <p:txBody>
          <a:bodyPr>
            <a:noAutofit/>
          </a:bodyPr>
          <a:lstStyle/>
          <a:p>
            <a:pPr algn="ctr"/>
            <a:r>
              <a:rPr lang="vi-VN" sz="2400" b="1" dirty="0">
                <a:solidFill>
                  <a:schemeClr val="accent1">
                    <a:lumMod val="50000"/>
                  </a:schemeClr>
                </a:solidFill>
                <a:latin typeface="+mn-lt"/>
              </a:rPr>
              <a:t>CHUỖI GIÁ TRỊ NGÀNH NHỰA VIỆT NAM</a:t>
            </a:r>
            <a:endParaRPr lang="en-US" sz="2400" b="1"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5D852A67-C240-CCF3-E2DD-1724FD681563}"/>
              </a:ext>
            </a:extLst>
          </p:cNvPr>
          <p:cNvPicPr>
            <a:picLocks noChangeAspect="1"/>
          </p:cNvPicPr>
          <p:nvPr/>
        </p:nvPicPr>
        <p:blipFill>
          <a:blip r:embed="rId2"/>
          <a:stretch>
            <a:fillRect/>
          </a:stretch>
        </p:blipFill>
        <p:spPr>
          <a:xfrm>
            <a:off x="484609" y="2219089"/>
            <a:ext cx="11222779" cy="4119252"/>
          </a:xfrm>
          <a:prstGeom prst="rect">
            <a:avLst/>
          </a:prstGeom>
        </p:spPr>
      </p:pic>
    </p:spTree>
    <p:extLst>
      <p:ext uri="{BB962C8B-B14F-4D97-AF65-F5344CB8AC3E}">
        <p14:creationId xmlns:p14="http://schemas.microsoft.com/office/powerpoint/2010/main" val="11477668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idx="4294967295"/>
          </p:nvPr>
        </p:nvSpPr>
        <p:spPr>
          <a:xfrm>
            <a:off x="-1" y="1219842"/>
            <a:ext cx="12191999" cy="682040"/>
          </a:xfrm>
        </p:spPr>
        <p:txBody>
          <a:bodyPr>
            <a:noAutofit/>
          </a:bodyPr>
          <a:lstStyle/>
          <a:p>
            <a:pPr algn="ctr"/>
            <a:r>
              <a:rPr lang="vi-VN" sz="2400" b="1" dirty="0">
                <a:solidFill>
                  <a:schemeClr val="accent1">
                    <a:lumMod val="50000"/>
                  </a:schemeClr>
                </a:solidFill>
                <a:latin typeface="+mn-lt"/>
              </a:rPr>
              <a:t>C</a:t>
            </a:r>
            <a:r>
              <a:rPr lang="en-US" sz="2400" b="1" dirty="0" err="1">
                <a:solidFill>
                  <a:schemeClr val="accent1">
                    <a:lumMod val="50000"/>
                  </a:schemeClr>
                </a:solidFill>
                <a:latin typeface="+mn-lt"/>
                <a:cs typeface="Times New Roman" panose="02020603050405020304" pitchFamily="18" charset="0"/>
              </a:rPr>
              <a:t>Ơ</a:t>
            </a:r>
            <a:r>
              <a:rPr lang="en-US" sz="2400" b="1" dirty="0">
                <a:solidFill>
                  <a:schemeClr val="accent1">
                    <a:lumMod val="50000"/>
                  </a:schemeClr>
                </a:solidFill>
                <a:latin typeface="+mn-lt"/>
              </a:rPr>
              <a:t> </a:t>
            </a:r>
            <a:r>
              <a:rPr lang="en-US" sz="2400" b="1" dirty="0">
                <a:solidFill>
                  <a:schemeClr val="accent1">
                    <a:lumMod val="50000"/>
                  </a:schemeClr>
                </a:solidFill>
                <a:latin typeface="+mn-lt"/>
                <a:cs typeface="Times New Roman" panose="02020603050405020304" pitchFamily="18" charset="0"/>
              </a:rPr>
              <a:t>CẤU</a:t>
            </a:r>
            <a:r>
              <a:rPr lang="en-US" sz="2400" b="1" dirty="0">
                <a:solidFill>
                  <a:schemeClr val="accent1">
                    <a:lumMod val="50000"/>
                  </a:schemeClr>
                </a:solidFill>
                <a:latin typeface="+mn-lt"/>
              </a:rPr>
              <a:t> </a:t>
            </a:r>
            <a:r>
              <a:rPr lang="en-US" sz="2400" b="1" dirty="0">
                <a:solidFill>
                  <a:schemeClr val="accent1">
                    <a:lumMod val="50000"/>
                  </a:schemeClr>
                </a:solidFill>
                <a:latin typeface="+mn-lt"/>
                <a:cs typeface="Times New Roman" panose="02020603050405020304" pitchFamily="18" charset="0"/>
              </a:rPr>
              <a:t>SẢN PHẨM NHỰA</a:t>
            </a:r>
          </a:p>
        </p:txBody>
      </p:sp>
      <p:pic>
        <p:nvPicPr>
          <p:cNvPr id="7" name="Picture 6">
            <a:extLst>
              <a:ext uri="{FF2B5EF4-FFF2-40B4-BE49-F238E27FC236}">
                <a16:creationId xmlns:a16="http://schemas.microsoft.com/office/drawing/2014/main" id="{8A871F2D-1FEA-7C2E-A451-E603C4563844}"/>
              </a:ext>
            </a:extLst>
          </p:cNvPr>
          <p:cNvPicPr>
            <a:picLocks noChangeAspect="1"/>
          </p:cNvPicPr>
          <p:nvPr/>
        </p:nvPicPr>
        <p:blipFill>
          <a:blip r:embed="rId2"/>
          <a:stretch>
            <a:fillRect/>
          </a:stretch>
        </p:blipFill>
        <p:spPr>
          <a:xfrm>
            <a:off x="589935" y="1901882"/>
            <a:ext cx="11012129" cy="4691557"/>
          </a:xfrm>
          <a:prstGeom prst="rect">
            <a:avLst/>
          </a:prstGeom>
        </p:spPr>
      </p:pic>
    </p:spTree>
    <p:extLst>
      <p:ext uri="{BB962C8B-B14F-4D97-AF65-F5344CB8AC3E}">
        <p14:creationId xmlns:p14="http://schemas.microsoft.com/office/powerpoint/2010/main" val="388096308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B4038D6-CB52-CA42-23A4-E331FE36CBE6}"/>
              </a:ext>
            </a:extLst>
          </p:cNvPr>
          <p:cNvSpPr>
            <a:spLocks noGrp="1"/>
          </p:cNvSpPr>
          <p:nvPr>
            <p:ph type="title" idx="4294967295"/>
          </p:nvPr>
        </p:nvSpPr>
        <p:spPr>
          <a:xfrm>
            <a:off x="0" y="1206161"/>
            <a:ext cx="12192000" cy="495200"/>
          </a:xfrm>
        </p:spPr>
        <p:txBody>
          <a:bodyPr>
            <a:noAutofit/>
          </a:bodyPr>
          <a:lstStyle/>
          <a:p>
            <a:pPr algn="ctr"/>
            <a:r>
              <a:rPr lang="en-US" sz="2400" b="1" dirty="0">
                <a:solidFill>
                  <a:schemeClr val="accent1">
                    <a:lumMod val="50000"/>
                  </a:schemeClr>
                </a:solidFill>
                <a:latin typeface="+mn-lt"/>
                <a:cs typeface="Times New Roman" panose="02020603050405020304" pitchFamily="18" charset="0"/>
              </a:rPr>
              <a:t>XU HƯỚNG PHÁT TRIỂN NGÀNH NHỰA</a:t>
            </a:r>
          </a:p>
        </p:txBody>
      </p:sp>
      <p:sp>
        <p:nvSpPr>
          <p:cNvPr id="2" name="TextBox 1">
            <a:extLst>
              <a:ext uri="{FF2B5EF4-FFF2-40B4-BE49-F238E27FC236}">
                <a16:creationId xmlns:a16="http://schemas.microsoft.com/office/drawing/2014/main" id="{D3AAD213-F7BC-2EC8-A465-6C5B05FF308B}"/>
              </a:ext>
            </a:extLst>
          </p:cNvPr>
          <p:cNvSpPr txBox="1"/>
          <p:nvPr/>
        </p:nvSpPr>
        <p:spPr>
          <a:xfrm>
            <a:off x="488720" y="2381098"/>
            <a:ext cx="5322908" cy="4195957"/>
          </a:xfrm>
          <a:prstGeom prst="rect">
            <a:avLst/>
          </a:prstGeom>
          <a:noFill/>
        </p:spPr>
        <p:txBody>
          <a:bodyPr wrap="square" rtlCol="0">
            <a:spAutoFit/>
          </a:bodyPr>
          <a:lstStyle/>
          <a:p>
            <a:pPr algn="just" fontAlgn="base">
              <a:lnSpc>
                <a:spcPct val="150000"/>
              </a:lnSpc>
            </a:pPr>
            <a:r>
              <a:rPr lang="en-US" b="1" dirty="0">
                <a:solidFill>
                  <a:srgbClr val="000000"/>
                </a:solidFill>
              </a:rPr>
              <a:t>- </a:t>
            </a:r>
            <a:r>
              <a:rPr lang="vi-VN" b="1" dirty="0">
                <a:solidFill>
                  <a:srgbClr val="000000"/>
                </a:solidFill>
              </a:rPr>
              <a:t>Chuyển đổi sản phẩm:</a:t>
            </a:r>
            <a:r>
              <a:rPr lang="vi-VN" dirty="0">
                <a:solidFill>
                  <a:srgbClr val="000000"/>
                </a:solidFill>
              </a:rPr>
              <a:t> </a:t>
            </a:r>
          </a:p>
          <a:p>
            <a:pPr algn="just" fontAlgn="base">
              <a:lnSpc>
                <a:spcPct val="150000"/>
              </a:lnSpc>
            </a:pPr>
            <a:r>
              <a:rPr lang="en-US" dirty="0">
                <a:solidFill>
                  <a:srgbClr val="000000"/>
                </a:solidFill>
              </a:rPr>
              <a:t>+ </a:t>
            </a:r>
            <a:r>
              <a:rPr lang="vi-VN" dirty="0">
                <a:solidFill>
                  <a:srgbClr val="000000"/>
                </a:solidFill>
              </a:rPr>
              <a:t>Giảm tỷ trọng nhựa bao bì, tăng nhựa xây dựng và nhựa kỹ thuật. </a:t>
            </a:r>
          </a:p>
          <a:p>
            <a:pPr algn="just" fontAlgn="base">
              <a:lnSpc>
                <a:spcPct val="150000"/>
              </a:lnSpc>
            </a:pPr>
            <a:r>
              <a:rPr lang="en-US" b="1" dirty="0">
                <a:solidFill>
                  <a:srgbClr val="000000"/>
                </a:solidFill>
              </a:rPr>
              <a:t>- </a:t>
            </a:r>
            <a:r>
              <a:rPr lang="vi-VN" b="1" dirty="0">
                <a:solidFill>
                  <a:srgbClr val="000000"/>
                </a:solidFill>
              </a:rPr>
              <a:t>Đầu tư công nghệ:</a:t>
            </a:r>
            <a:r>
              <a:rPr lang="vi-VN" dirty="0">
                <a:solidFill>
                  <a:srgbClr val="000000"/>
                </a:solidFill>
              </a:rPr>
              <a:t> </a:t>
            </a:r>
          </a:p>
          <a:p>
            <a:pPr algn="just" fontAlgn="base">
              <a:lnSpc>
                <a:spcPct val="150000"/>
              </a:lnSpc>
            </a:pPr>
            <a:r>
              <a:rPr lang="en-US" dirty="0">
                <a:solidFill>
                  <a:srgbClr val="000000"/>
                </a:solidFill>
              </a:rPr>
              <a:t>+</a:t>
            </a:r>
            <a:r>
              <a:rPr lang="vi-VN" dirty="0">
                <a:solidFill>
                  <a:srgbClr val="000000"/>
                </a:solidFill>
              </a:rPr>
              <a:t>Áp dụng công nghệ tiên tiến, tự động hóa trong sản xuất. </a:t>
            </a:r>
          </a:p>
          <a:p>
            <a:pPr algn="just" fontAlgn="base">
              <a:lnSpc>
                <a:spcPct val="150000"/>
              </a:lnSpc>
            </a:pPr>
            <a:r>
              <a:rPr lang="en-US" b="1" dirty="0">
                <a:solidFill>
                  <a:srgbClr val="000000"/>
                </a:solidFill>
              </a:rPr>
              <a:t>- </a:t>
            </a:r>
            <a:r>
              <a:rPr lang="vi-VN" b="1" dirty="0">
                <a:solidFill>
                  <a:srgbClr val="000000"/>
                </a:solidFill>
              </a:rPr>
              <a:t>Phát triển sản phẩm xanh:</a:t>
            </a:r>
            <a:r>
              <a:rPr lang="vi-VN" dirty="0">
                <a:solidFill>
                  <a:srgbClr val="000000"/>
                </a:solidFill>
              </a:rPr>
              <a:t> </a:t>
            </a:r>
          </a:p>
          <a:p>
            <a:pPr algn="just" fontAlgn="base">
              <a:lnSpc>
                <a:spcPct val="150000"/>
              </a:lnSpc>
            </a:pPr>
            <a:r>
              <a:rPr lang="en-US" dirty="0">
                <a:solidFill>
                  <a:srgbClr val="000000"/>
                </a:solidFill>
              </a:rPr>
              <a:t>+ </a:t>
            </a:r>
            <a:r>
              <a:rPr lang="vi-VN" dirty="0">
                <a:solidFill>
                  <a:srgbClr val="000000"/>
                </a:solidFill>
              </a:rPr>
              <a:t>Sản xuất nhựa tái chế, nhựa sinh học, thân thiện với môi trường. </a:t>
            </a:r>
          </a:p>
          <a:p>
            <a:pPr algn="just">
              <a:lnSpc>
                <a:spcPct val="150000"/>
              </a:lnSpc>
            </a:pPr>
            <a:endParaRPr lang="vi-VN" dirty="0"/>
          </a:p>
        </p:txBody>
      </p:sp>
      <p:pic>
        <p:nvPicPr>
          <p:cNvPr id="7170" name="Picture 2">
            <a:extLst>
              <a:ext uri="{FF2B5EF4-FFF2-40B4-BE49-F238E27FC236}">
                <a16:creationId xmlns:a16="http://schemas.microsoft.com/office/drawing/2014/main" id="{B166AD10-5CF7-26B3-7A28-4034739CE03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 b="38132"/>
          <a:stretch/>
        </p:blipFill>
        <p:spPr bwMode="auto">
          <a:xfrm>
            <a:off x="6207421" y="1967440"/>
            <a:ext cx="5495859" cy="41503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931092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idx="4294967295"/>
          </p:nvPr>
        </p:nvSpPr>
        <p:spPr>
          <a:xfrm>
            <a:off x="0" y="1250661"/>
            <a:ext cx="12192000" cy="393082"/>
          </a:xfrm>
          <a:prstGeom prst="rect">
            <a:avLst/>
          </a:prstGeom>
        </p:spPr>
        <p:txBody>
          <a:bodyPr>
            <a:noAutofit/>
          </a:bodyPr>
          <a:lstStyle/>
          <a:p>
            <a:pPr algn="ctr"/>
            <a:r>
              <a:rPr lang="vi-VN" sz="2400" b="1" dirty="0">
                <a:solidFill>
                  <a:schemeClr val="accent1">
                    <a:lumMod val="50000"/>
                  </a:schemeClr>
                </a:solidFill>
                <a:latin typeface="+mn-lt"/>
                <a:cs typeface="Times New Roman" panose="02020603050405020304" pitchFamily="18" charset="0"/>
              </a:rPr>
              <a:t>QUY TRÌNH SẢN XUẤT</a:t>
            </a:r>
            <a:endParaRPr lang="aa-ET" sz="2400" b="1" dirty="0">
              <a:solidFill>
                <a:schemeClr val="accent1">
                  <a:lumMod val="50000"/>
                </a:schemeClr>
              </a:solidFill>
              <a:latin typeface="+mn-lt"/>
              <a:cs typeface="Times New Roman" panose="02020603050405020304" pitchFamily="18" charset="0"/>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type="body" idx="4294967295"/>
          </p:nvPr>
        </p:nvSpPr>
        <p:spPr>
          <a:xfrm>
            <a:off x="642095" y="2271777"/>
            <a:ext cx="5453905" cy="4038800"/>
          </a:xfrm>
        </p:spPr>
        <p:txBody>
          <a:bodyPr>
            <a:normAutofit/>
          </a:bodyPr>
          <a:lstStyle/>
          <a:p>
            <a:pPr marL="186262" indent="0" algn="just" fontAlgn="base">
              <a:lnSpc>
                <a:spcPct val="150000"/>
              </a:lnSpc>
              <a:buNone/>
            </a:pPr>
            <a:r>
              <a:rPr lang="en-US" sz="2000" dirty="0">
                <a:solidFill>
                  <a:schemeClr val="tx1"/>
                </a:solidFill>
                <a:latin typeface="+mn-lt"/>
              </a:rPr>
              <a:t>- </a:t>
            </a:r>
            <a:r>
              <a:rPr lang="vi-VN" sz="2000" dirty="0">
                <a:solidFill>
                  <a:schemeClr val="tx1"/>
                </a:solidFill>
                <a:latin typeface="+mn-lt"/>
              </a:rPr>
              <a:t>Quy trình sản xuất nhựa bao gồm nhiều công đoạn liên quan chặt chẽ, từ xử lý nguyên liệu đến tạo hình và hoàn thiện sản phẩm. </a:t>
            </a:r>
          </a:p>
          <a:p>
            <a:pPr marL="186262" indent="0" algn="just" fontAlgn="base">
              <a:lnSpc>
                <a:spcPct val="150000"/>
              </a:lnSpc>
              <a:buNone/>
            </a:pPr>
            <a:r>
              <a:rPr lang="en-US" sz="2000" dirty="0">
                <a:solidFill>
                  <a:schemeClr val="tx1"/>
                </a:solidFill>
                <a:latin typeface="+mn-lt"/>
              </a:rPr>
              <a:t>- </a:t>
            </a:r>
            <a:r>
              <a:rPr lang="vi-VN" sz="2000" dirty="0">
                <a:solidFill>
                  <a:schemeClr val="tx1"/>
                </a:solidFill>
                <a:latin typeface="+mn-lt"/>
              </a:rPr>
              <a:t>Mỗi công đoạn đóng vai trò quan trọng trong việc đảm bảo chất lượng và hiệu quả sản xuất. </a:t>
            </a:r>
          </a:p>
          <a:p>
            <a:pPr algn="just">
              <a:lnSpc>
                <a:spcPct val="150000"/>
              </a:lnSpc>
            </a:pPr>
            <a:endParaRPr lang="aa-ET" sz="1400" dirty="0">
              <a:solidFill>
                <a:schemeClr val="tx1"/>
              </a:solidFill>
              <a:latin typeface="+mn-lt"/>
              <a:ea typeface="Cambria" panose="02040503050406030204" pitchFamily="18" charset="0"/>
            </a:endParaRPr>
          </a:p>
        </p:txBody>
      </p:sp>
      <p:pic>
        <p:nvPicPr>
          <p:cNvPr id="1026" name="Picture 2" descr="Generated image">
            <a:extLst>
              <a:ext uri="{FF2B5EF4-FFF2-40B4-BE49-F238E27FC236}">
                <a16:creationId xmlns:a16="http://schemas.microsoft.com/office/drawing/2014/main" id="{57D2CA37-80DB-BD57-D502-27ED4DC772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7905" y="2186140"/>
            <a:ext cx="4572000" cy="3877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453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TotalTime>
  <Words>1502</Words>
  <Application>Microsoft Macintosh PowerPoint</Application>
  <PresentationFormat>Widescreen</PresentationFormat>
  <Paragraphs>110</Paragraphs>
  <Slides>21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Fira Sans Extra Condensed</vt:lpstr>
      <vt:lpstr>Office Theme</vt:lpstr>
      <vt:lpstr>PowerPoint Presentation</vt:lpstr>
      <vt:lpstr>SƠ BỘ VỀ VẬT LIỆU NHỰA</vt:lpstr>
      <vt:lpstr>PHÂN LOẠI VẬT LIỆU NHỰA</vt:lpstr>
      <vt:lpstr>CHUỖI GIÁ TRỊ CỦA NGÀNH NHỰA</vt:lpstr>
      <vt:lpstr>CHUỖI GIÁ TRỊ CỦA PHÂN KHÚC HẠ NGUỒN </vt:lpstr>
      <vt:lpstr>CHUỖI GIÁ TRỊ NGÀNH NHỰA VIỆT NAM</vt:lpstr>
      <vt:lpstr>CƠ CẤU SẢN PHẨM NHỰA</vt:lpstr>
      <vt:lpstr>XU HƯỚNG PHÁT TRIỂN NGÀNH NHỰA</vt:lpstr>
      <vt:lpstr>QUY TRÌNH SẢN XUẤT</vt:lpstr>
      <vt:lpstr>TỔNG QUAN QUY TRÌNH SẢN XUẤT NHỰA </vt:lpstr>
      <vt:lpstr>CÔNG ĐOẠN 1 - LỰA CHỌN VÀ XỬ LÝ NGUYÊN LIỆU </vt:lpstr>
      <vt:lpstr>CÔNG ĐOẠN 2 - PHA TRỘN VÀ TẠO HẠT NHỰA </vt:lpstr>
      <vt:lpstr>CÔNG ĐOẠN 3 - GIA NHIỆT VÀ ÉP ĐÙN </vt:lpstr>
      <vt:lpstr>CÔNG ĐOẠN 4 - TẠO HÌNH SẢN PHẨM </vt:lpstr>
      <vt:lpstr>Công đoạn 5 - Làm nguội và cắt gọt </vt:lpstr>
      <vt:lpstr>CÔNG ĐOẠN 6 - HOÀN THIỆN SẢN PHẨM</vt:lpstr>
      <vt:lpstr>CÔNG ĐOẠN 7 - KIỂM TRA CHẤT LƯỢNG </vt:lpstr>
      <vt:lpstr>CÔNG ĐOẠN 8 - ĐÓNG GÓI VÀ LƯU KHO </vt:lpstr>
      <vt:lpstr>THIẾT BỊ TIÊU THỤ NHIỀU NĂNG LƯỢNG TRONG DÂY CHUYỀN NHỰA</vt:lpstr>
      <vt:lpstr>THẢO LUẬN NHANH – VAI TRÒ KỸ THUẬT VIÊN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823417-Nguyễn Mạnh Hùng</cp:lastModifiedBy>
  <cp:revision>7</cp:revision>
  <dcterms:created xsi:type="dcterms:W3CDTF">2025-06-05T09:06:58Z</dcterms:created>
  <dcterms:modified xsi:type="dcterms:W3CDTF">2025-10-03T09:30:33Z</dcterms:modified>
</cp:coreProperties>
</file>